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76" r:id="rId4"/>
    <p:sldId id="273" r:id="rId5"/>
    <p:sldId id="274" r:id="rId6"/>
    <p:sldId id="275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7" r:id="rId23"/>
  </p:sldIdLst>
  <p:sldSz cx="12192000" cy="6858000"/>
  <p:notesSz cx="6669088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9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8D756-43B5-4EBA-A40F-7A81D09BE0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76A96E-5F5B-47A8-9934-B39B18323E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846397-B14A-4947-A9A4-454D39710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267A-D0F0-4746-8520-10726C550B07}" type="datetimeFigureOut">
              <a:rPr lang="en-GB" smtClean="0"/>
              <a:t>19/06/2019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61DDFB-B83F-4622-B30A-BB8DE404C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338E64-25A0-467A-8D0D-DE443C9CB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56A92-2B76-4656-95D1-062E5EBAFE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0520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007B8-F2F2-498F-B9DE-3DD6B7287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875C7C-152F-4FCE-BE82-E659EB70AC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72B463-2A63-42CD-9447-7587FFD45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267A-D0F0-4746-8520-10726C550B07}" type="datetimeFigureOut">
              <a:rPr lang="en-GB" smtClean="0"/>
              <a:t>19/06/2019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DD06A0-24D1-4448-BA8B-71F683848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640420-B16C-4EB6-BE9D-3B02E495B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56A92-2B76-4656-95D1-062E5EBAFE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4763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7920423-93DB-476F-BAC6-C2E047A3A3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3DD939-98F2-47B8-8ACA-6925B17470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0077DB-D8AA-4A22-9C39-6E0322CF4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267A-D0F0-4746-8520-10726C550B07}" type="datetimeFigureOut">
              <a:rPr lang="en-GB" smtClean="0"/>
              <a:t>19/06/2019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6238B2-C81F-4028-B711-771F20D4B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95B1C8-FC3C-4A95-A978-25D86DC8D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56A92-2B76-4656-95D1-062E5EBAFE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9313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7A7AF-C0F9-4FDA-ACED-D597F97F5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DCAAF5-9605-4E64-8D06-621921926A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F2AB64-DFE6-4774-B5C8-DEB6F20C5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267A-D0F0-4746-8520-10726C550B07}" type="datetimeFigureOut">
              <a:rPr lang="en-GB" smtClean="0"/>
              <a:t>19/06/2019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945AC7-0798-42FB-8094-DB0C89E7F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E33991-E619-40DE-8679-E325DB8EE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56A92-2B76-4656-95D1-062E5EBAFE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6132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9FD29-FD38-4906-BA5F-988A49C21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549BB2-CF13-495D-9942-8DAD0B0FE5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258CD3-D333-4F9E-9661-A239F3CC6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267A-D0F0-4746-8520-10726C550B07}" type="datetimeFigureOut">
              <a:rPr lang="en-GB" smtClean="0"/>
              <a:t>19/06/2019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034DBE-264F-4F88-B2AC-02FDDAC97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5C175A-92D1-4337-B5FF-95D9AB9B2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56A92-2B76-4656-95D1-062E5EBAFE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1064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AF9F9-2A65-4E31-B512-AEB828486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D7282C-B6C9-4E43-BB40-9A182DE782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1E3365-91B7-4674-A4AE-4D9AE6345E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1DFD6F-F7F1-4448-9D6A-3E9653854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267A-D0F0-4746-8520-10726C550B07}" type="datetimeFigureOut">
              <a:rPr lang="en-GB" smtClean="0"/>
              <a:t>19/06/2019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3A9255-20E3-43A8-998A-32FEE795D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5428E2-ACF1-4F11-BD69-E5B2EB2F7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56A92-2B76-4656-95D1-062E5EBAFE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5290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9F23B-3887-4092-9F4E-45E6F2B2F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23FC17-6997-4E8E-BE6E-EA0569B6E2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7E8EE0-9C83-46BD-9DA2-B496931DBD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B44712-FDBF-483F-8D86-6B61EE02FC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A031DB-B181-4ED0-927A-8B940E763E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84E968-0312-407A-ACF4-5F65FDEC4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267A-D0F0-4746-8520-10726C550B07}" type="datetimeFigureOut">
              <a:rPr lang="en-GB" smtClean="0"/>
              <a:t>19/06/2019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8F4782-F17F-4C21-A944-61C372627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31D8DC-437C-4EF6-92F6-FA7A06EFC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56A92-2B76-4656-95D1-062E5EBAFE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0408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24AFD-67E0-4EE1-A60B-1C185B1DE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350225-DD05-43A1-A299-0AF992B90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267A-D0F0-4746-8520-10726C550B07}" type="datetimeFigureOut">
              <a:rPr lang="en-GB" smtClean="0"/>
              <a:t>19/06/2019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0E5E88-D372-42A7-A257-C065DA58E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8B0BC7-295F-4FFE-9AA9-75EAABE09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56A92-2B76-4656-95D1-062E5EBAFE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538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F96655-24AA-4854-BBA7-A0D994048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267A-D0F0-4746-8520-10726C550B07}" type="datetimeFigureOut">
              <a:rPr lang="en-GB" smtClean="0"/>
              <a:t>19/06/2019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BDFB90-B97B-4645-A04B-57DD4BED2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9381B0-7099-45D2-AFB4-B64DA6788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56A92-2B76-4656-95D1-062E5EBAFE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6018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193B1-EDB0-4B3F-AD67-E86AAC8CF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CE1CD-57E4-4322-8C04-B8E683658B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562DBC-08A7-43D5-B1D6-BA6119EA07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234319-3070-4C02-86F0-8FACA8567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267A-D0F0-4746-8520-10726C550B07}" type="datetimeFigureOut">
              <a:rPr lang="en-GB" smtClean="0"/>
              <a:t>19/06/2019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0C2525-35E7-422C-812B-E9990AE3B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30477C-29A3-4B24-9DC4-A0C5E7282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56A92-2B76-4656-95D1-062E5EBAFE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5349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C31CC-D589-431B-8FEB-75B50C10C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7AB16C-E3FD-4AD2-B44E-7DFE57C829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D451CE-7E4F-441D-9214-26496E1F24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342C35-8C62-4E68-8D69-B31B60644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267A-D0F0-4746-8520-10726C550B07}" type="datetimeFigureOut">
              <a:rPr lang="en-GB" smtClean="0"/>
              <a:t>19/06/2019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A1BDEA-C099-4877-AED1-E90477DD1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37A133-AE4B-465D-BB61-DE25379DA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56A92-2B76-4656-95D1-062E5EBAFE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975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D49DC0-C462-4806-AF5B-558F661EF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A14B51-C02F-43D9-B660-736A7B6DC5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59221F-09F7-457D-98BC-F7BB574D78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6F267A-D0F0-4746-8520-10726C550B07}" type="datetimeFigureOut">
              <a:rPr lang="en-GB" smtClean="0"/>
              <a:t>19/06/2019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D96BBB-26D5-4ACF-9F3B-085893F9AD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E57AC7-663C-48CC-BB46-1A72171859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A56A92-2B76-4656-95D1-062E5EBAFE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7769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E1CAD5-3B95-6240-BAE0-8691AE4E2B7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5059" y="-14990"/>
            <a:ext cx="12327205" cy="69854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F4C21F-1438-4FC4-ADBF-87F64C70CB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23114" y="682269"/>
            <a:ext cx="6307494" cy="2387600"/>
          </a:xfrm>
        </p:spPr>
        <p:txBody>
          <a:bodyPr>
            <a:normAutofit fontScale="90000"/>
          </a:bodyPr>
          <a:lstStyle/>
          <a:p>
            <a:pPr algn="r"/>
            <a:r>
              <a:rPr lang="en-GB" dirty="0"/>
              <a:t>Choosing the</a:t>
            </a:r>
            <a:br>
              <a:rPr lang="en-GB" dirty="0"/>
            </a:br>
            <a:r>
              <a:rPr lang="en-GB" dirty="0"/>
              <a:t>right software</a:t>
            </a:r>
            <a:br>
              <a:rPr lang="en-GB" dirty="0"/>
            </a:br>
            <a:r>
              <a:rPr lang="en-GB" dirty="0"/>
              <a:t>in market research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D9C1A4-4E80-4CEE-94DA-1681DF481F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76257" y="3375145"/>
            <a:ext cx="5654351" cy="468182"/>
          </a:xfrm>
        </p:spPr>
        <p:txBody>
          <a:bodyPr/>
          <a:lstStyle/>
          <a:p>
            <a:pPr algn="r"/>
            <a:r>
              <a:rPr lang="en-GB" dirty="0"/>
              <a:t>With Phil Hearn and Charlotte Hearn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8AC5A427-D8F4-47DD-B209-6FEE29F8EB2C}"/>
              </a:ext>
            </a:extLst>
          </p:cNvPr>
          <p:cNvSpPr txBox="1">
            <a:spLocks/>
          </p:cNvSpPr>
          <p:nvPr/>
        </p:nvSpPr>
        <p:spPr>
          <a:xfrm>
            <a:off x="6028543" y="4165236"/>
            <a:ext cx="5654351" cy="468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dirty="0"/>
              <a:t>Tuesday 25</a:t>
            </a:r>
            <a:r>
              <a:rPr lang="en-GB" baseline="30000" dirty="0"/>
              <a:t>th</a:t>
            </a:r>
            <a:r>
              <a:rPr lang="en-GB" dirty="0"/>
              <a:t> June 2019</a:t>
            </a:r>
          </a:p>
        </p:txBody>
      </p:sp>
    </p:spTree>
    <p:extLst>
      <p:ext uri="{BB962C8B-B14F-4D97-AF65-F5344CB8AC3E}">
        <p14:creationId xmlns:p14="http://schemas.microsoft.com/office/powerpoint/2010/main" val="159125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4D4DC18-7EB2-194E-8A20-CC83228F95D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336905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B594FB2-FA04-2B47-9DA0-8C6F73D132F6}"/>
              </a:ext>
            </a:extLst>
          </p:cNvPr>
          <p:cNvSpPr/>
          <p:nvPr/>
        </p:nvSpPr>
        <p:spPr>
          <a:xfrm>
            <a:off x="0" y="0"/>
            <a:ext cx="12351895" cy="6858000"/>
          </a:xfrm>
          <a:prstGeom prst="rect">
            <a:avLst/>
          </a:prstGeom>
          <a:solidFill>
            <a:schemeClr val="tx1">
              <a:alpha val="3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BD04C12-CD62-4097-A87C-23E6169768AF}"/>
              </a:ext>
            </a:extLst>
          </p:cNvPr>
          <p:cNvSpPr/>
          <p:nvPr/>
        </p:nvSpPr>
        <p:spPr>
          <a:xfrm>
            <a:off x="612080" y="5369828"/>
            <a:ext cx="5322483" cy="9420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n-GB" sz="54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Data compatibility</a:t>
            </a:r>
          </a:p>
        </p:txBody>
      </p:sp>
    </p:spTree>
    <p:extLst>
      <p:ext uri="{BB962C8B-B14F-4D97-AF65-F5344CB8AC3E}">
        <p14:creationId xmlns:p14="http://schemas.microsoft.com/office/powerpoint/2010/main" val="408048318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D6DB62-4765-9749-9DED-9B07ACE96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823526" cy="704537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1706D08-2243-9F40-99DA-E78DDDC27BCB}"/>
              </a:ext>
            </a:extLst>
          </p:cNvPr>
          <p:cNvSpPr/>
          <p:nvPr/>
        </p:nvSpPr>
        <p:spPr>
          <a:xfrm>
            <a:off x="0" y="0"/>
            <a:ext cx="12351895" cy="6858000"/>
          </a:xfrm>
          <a:prstGeom prst="rect">
            <a:avLst/>
          </a:prstGeom>
          <a:solidFill>
            <a:schemeClr val="tx1">
              <a:alpha val="3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433B37C-B9F2-4B67-A8E5-6C23EA3F990A}"/>
              </a:ext>
            </a:extLst>
          </p:cNvPr>
          <p:cNvSpPr/>
          <p:nvPr/>
        </p:nvSpPr>
        <p:spPr>
          <a:xfrm>
            <a:off x="464052" y="4815191"/>
            <a:ext cx="6855210" cy="183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n-GB" sz="54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Scripting vs GUI 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n-GB" sz="54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(menu-driven software)</a:t>
            </a:r>
          </a:p>
        </p:txBody>
      </p:sp>
    </p:spTree>
    <p:extLst>
      <p:ext uri="{BB962C8B-B14F-4D97-AF65-F5344CB8AC3E}">
        <p14:creationId xmlns:p14="http://schemas.microsoft.com/office/powerpoint/2010/main" val="54686498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018A4A-1637-0446-A70A-9C5BC807ED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10054"/>
            <a:ext cx="12192000" cy="55479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90F5335-5B5F-A244-893E-405933D5AB02}"/>
              </a:ext>
            </a:extLst>
          </p:cNvPr>
          <p:cNvSpPr/>
          <p:nvPr/>
        </p:nvSpPr>
        <p:spPr>
          <a:xfrm>
            <a:off x="2274708" y="6"/>
            <a:ext cx="8203417" cy="108343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870C019-D445-D44F-A8AE-1A34F43468FA}"/>
              </a:ext>
            </a:extLst>
          </p:cNvPr>
          <p:cNvSpPr/>
          <p:nvPr/>
        </p:nvSpPr>
        <p:spPr>
          <a:xfrm>
            <a:off x="2274708" y="111045"/>
            <a:ext cx="8083495" cy="8436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48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 Your needs </a:t>
            </a:r>
            <a:r>
              <a:rPr lang="en-GB" sz="4800" dirty="0">
                <a:solidFill>
                  <a:schemeClr val="bg1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–</a:t>
            </a:r>
            <a:r>
              <a:rPr lang="en-GB" sz="48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fixed or uncertain</a:t>
            </a:r>
          </a:p>
        </p:txBody>
      </p:sp>
    </p:spTree>
    <p:extLst>
      <p:ext uri="{BB962C8B-B14F-4D97-AF65-F5344CB8AC3E}">
        <p14:creationId xmlns:p14="http://schemas.microsoft.com/office/powerpoint/2010/main" val="2007424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DCDE4E-8C4C-2245-8FA7-D3AE309358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E69BFB9-C2DD-B44D-8D3E-19B31240E017}"/>
              </a:ext>
            </a:extLst>
          </p:cNvPr>
          <p:cNvSpPr/>
          <p:nvPr/>
        </p:nvSpPr>
        <p:spPr>
          <a:xfrm>
            <a:off x="0" y="404734"/>
            <a:ext cx="3972393" cy="108343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995FBD-DEFD-2046-A297-193C14EBEC6B}"/>
              </a:ext>
            </a:extLst>
          </p:cNvPr>
          <p:cNvSpPr/>
          <p:nvPr/>
        </p:nvSpPr>
        <p:spPr>
          <a:xfrm>
            <a:off x="230119" y="522651"/>
            <a:ext cx="3583545" cy="8476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n-GB" sz="48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Upgrade Path</a:t>
            </a:r>
          </a:p>
        </p:txBody>
      </p:sp>
    </p:spTree>
    <p:extLst>
      <p:ext uri="{BB962C8B-B14F-4D97-AF65-F5344CB8AC3E}">
        <p14:creationId xmlns:p14="http://schemas.microsoft.com/office/powerpoint/2010/main" val="1135494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7F3B09-5743-BD4A-8F71-1E0604693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860F1E9-06DF-4A7D-B371-5974A20BD0A6}"/>
              </a:ext>
            </a:extLst>
          </p:cNvPr>
          <p:cNvSpPr/>
          <p:nvPr/>
        </p:nvSpPr>
        <p:spPr>
          <a:xfrm>
            <a:off x="3408405" y="5174956"/>
            <a:ext cx="5615127" cy="10364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n-GB" sz="60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Frequency of Use</a:t>
            </a:r>
          </a:p>
        </p:txBody>
      </p:sp>
    </p:spTree>
    <p:extLst>
      <p:ext uri="{BB962C8B-B14F-4D97-AF65-F5344CB8AC3E}">
        <p14:creationId xmlns:p14="http://schemas.microsoft.com/office/powerpoint/2010/main" val="2925808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AF76C3-A610-B843-A686-EF7CBE34F77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5400"/>
            <a:ext cx="12191999" cy="6908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D7B777D-7B1B-4FAE-9254-0CE07EE4BCA8}"/>
              </a:ext>
            </a:extLst>
          </p:cNvPr>
          <p:cNvSpPr/>
          <p:nvPr/>
        </p:nvSpPr>
        <p:spPr>
          <a:xfrm>
            <a:off x="448615" y="5055033"/>
            <a:ext cx="5126724" cy="10364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n-GB" sz="60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Human Support</a:t>
            </a:r>
          </a:p>
        </p:txBody>
      </p:sp>
    </p:spTree>
    <p:extLst>
      <p:ext uri="{BB962C8B-B14F-4D97-AF65-F5344CB8AC3E}">
        <p14:creationId xmlns:p14="http://schemas.microsoft.com/office/powerpoint/2010/main" val="42412904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30424F-0D14-234F-B2E9-875BE0E5F8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D492047-0AA1-4C43-9C96-9C874B2B8697}"/>
              </a:ext>
            </a:extLst>
          </p:cNvPr>
          <p:cNvSpPr/>
          <p:nvPr/>
        </p:nvSpPr>
        <p:spPr>
          <a:xfrm>
            <a:off x="6851270" y="2345561"/>
            <a:ext cx="5340730" cy="108343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630FA8-DA60-E048-881B-0917FAE64496}"/>
              </a:ext>
            </a:extLst>
          </p:cNvPr>
          <p:cNvSpPr/>
          <p:nvPr/>
        </p:nvSpPr>
        <p:spPr>
          <a:xfrm>
            <a:off x="7247465" y="2463478"/>
            <a:ext cx="4644733" cy="8476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n-GB" sz="48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Support materials</a:t>
            </a:r>
          </a:p>
        </p:txBody>
      </p:sp>
    </p:spTree>
    <p:extLst>
      <p:ext uri="{BB962C8B-B14F-4D97-AF65-F5344CB8AC3E}">
        <p14:creationId xmlns:p14="http://schemas.microsoft.com/office/powerpoint/2010/main" val="311764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56207F-3638-F64C-9030-F0A68FF824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8FA4499-1AD8-204E-B254-197048319C4A}"/>
              </a:ext>
            </a:extLst>
          </p:cNvPr>
          <p:cNvSpPr/>
          <p:nvPr/>
        </p:nvSpPr>
        <p:spPr>
          <a:xfrm>
            <a:off x="4691921" y="351869"/>
            <a:ext cx="7500079" cy="108343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6E8E2D1-D91D-0A45-8666-B283283D71DF}"/>
              </a:ext>
            </a:extLst>
          </p:cNvPr>
          <p:cNvSpPr/>
          <p:nvPr/>
        </p:nvSpPr>
        <p:spPr>
          <a:xfrm>
            <a:off x="4887299" y="469786"/>
            <a:ext cx="7109831" cy="8476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n-GB" sz="48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Are you a typical customer?</a:t>
            </a:r>
          </a:p>
        </p:txBody>
      </p:sp>
    </p:spTree>
    <p:extLst>
      <p:ext uri="{BB962C8B-B14F-4D97-AF65-F5344CB8AC3E}">
        <p14:creationId xmlns:p14="http://schemas.microsoft.com/office/powerpoint/2010/main" val="7307320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54313E-473A-8346-9B57-105E9BB2E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57292" y="0"/>
            <a:ext cx="14906583" cy="683218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E526AF3-A21D-4859-8350-E7F5D2AFA6A0}"/>
              </a:ext>
            </a:extLst>
          </p:cNvPr>
          <p:cNvSpPr/>
          <p:nvPr/>
        </p:nvSpPr>
        <p:spPr>
          <a:xfrm>
            <a:off x="824459" y="498023"/>
            <a:ext cx="7307000" cy="10364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n-GB" sz="60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Long term productivity</a:t>
            </a:r>
          </a:p>
        </p:txBody>
      </p:sp>
    </p:spTree>
    <p:extLst>
      <p:ext uri="{BB962C8B-B14F-4D97-AF65-F5344CB8AC3E}">
        <p14:creationId xmlns:p14="http://schemas.microsoft.com/office/powerpoint/2010/main" val="13120699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4218A2-D59A-E54D-933F-B8B7311FB86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855" y="-48755"/>
            <a:ext cx="12334779" cy="690675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9A845DD-E8E2-504F-9FE6-7D75922A5644}"/>
              </a:ext>
            </a:extLst>
          </p:cNvPr>
          <p:cNvSpPr/>
          <p:nvPr/>
        </p:nvSpPr>
        <p:spPr>
          <a:xfrm>
            <a:off x="961496" y="3814597"/>
            <a:ext cx="2261389" cy="108343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FA076E-9EE3-ED4A-913D-D985389318F1}"/>
              </a:ext>
            </a:extLst>
          </p:cNvPr>
          <p:cNvSpPr/>
          <p:nvPr/>
        </p:nvSpPr>
        <p:spPr>
          <a:xfrm>
            <a:off x="1357691" y="3932514"/>
            <a:ext cx="1565878" cy="8476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n-GB" sz="48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Value</a:t>
            </a:r>
          </a:p>
        </p:txBody>
      </p:sp>
    </p:spTree>
    <p:extLst>
      <p:ext uri="{BB962C8B-B14F-4D97-AF65-F5344CB8AC3E}">
        <p14:creationId xmlns:p14="http://schemas.microsoft.com/office/powerpoint/2010/main" val="182227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4E2F332-291C-7A4B-A711-CE768B5D9B4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25400"/>
            <a:ext cx="12192000" cy="6908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C6E0407-846F-CC48-8300-FB6B963B9883}"/>
              </a:ext>
            </a:extLst>
          </p:cNvPr>
          <p:cNvSpPr/>
          <p:nvPr/>
        </p:nvSpPr>
        <p:spPr>
          <a:xfrm>
            <a:off x="0" y="809469"/>
            <a:ext cx="5531370" cy="76417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2EBFE22-A925-480A-9387-377E8EC8FB88}"/>
              </a:ext>
            </a:extLst>
          </p:cNvPr>
          <p:cNvSpPr/>
          <p:nvPr/>
        </p:nvSpPr>
        <p:spPr>
          <a:xfrm>
            <a:off x="250256" y="899409"/>
            <a:ext cx="5090817" cy="595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32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Why I think I can be objective</a:t>
            </a:r>
          </a:p>
        </p:txBody>
      </p:sp>
    </p:spTree>
    <p:extLst>
      <p:ext uri="{BB962C8B-B14F-4D97-AF65-F5344CB8AC3E}">
        <p14:creationId xmlns:p14="http://schemas.microsoft.com/office/powerpoint/2010/main" val="30983081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46C782-73DA-A74D-B2E5-4A67DA9767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349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D8A0CB2-04BC-FA40-96E1-F4F945C89389}"/>
              </a:ext>
            </a:extLst>
          </p:cNvPr>
          <p:cNvSpPr/>
          <p:nvPr/>
        </p:nvSpPr>
        <p:spPr>
          <a:xfrm>
            <a:off x="6700603" y="1101378"/>
            <a:ext cx="5491398" cy="108343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DDC5B0-F5AC-7E4D-B298-4A4D88259ECB}"/>
              </a:ext>
            </a:extLst>
          </p:cNvPr>
          <p:cNvSpPr/>
          <p:nvPr/>
        </p:nvSpPr>
        <p:spPr>
          <a:xfrm>
            <a:off x="7298794" y="1219295"/>
            <a:ext cx="4583114" cy="8476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n-GB" sz="48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Does it feel right?</a:t>
            </a:r>
          </a:p>
        </p:txBody>
      </p:sp>
    </p:spTree>
    <p:extLst>
      <p:ext uri="{BB962C8B-B14F-4D97-AF65-F5344CB8AC3E}">
        <p14:creationId xmlns:p14="http://schemas.microsoft.com/office/powerpoint/2010/main" val="226130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7C89D1-2887-E84D-B141-D0F6114424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33278A9-DF68-FB40-A4EA-7D964FEFD9D5}"/>
              </a:ext>
            </a:extLst>
          </p:cNvPr>
          <p:cNvSpPr/>
          <p:nvPr/>
        </p:nvSpPr>
        <p:spPr>
          <a:xfrm>
            <a:off x="8739266" y="2345561"/>
            <a:ext cx="3452734" cy="108343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56C0B4-8274-654D-A650-D049247820AC}"/>
              </a:ext>
            </a:extLst>
          </p:cNvPr>
          <p:cNvSpPr/>
          <p:nvPr/>
        </p:nvSpPr>
        <p:spPr>
          <a:xfrm>
            <a:off x="9226522" y="2393620"/>
            <a:ext cx="2566536" cy="8476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48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8314370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D1E4EE-93D0-44F6-8E52-C86CE2811E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C6E0407-846F-CC48-8300-FB6B963B9883}"/>
              </a:ext>
            </a:extLst>
          </p:cNvPr>
          <p:cNvSpPr/>
          <p:nvPr/>
        </p:nvSpPr>
        <p:spPr>
          <a:xfrm>
            <a:off x="0" y="4665852"/>
            <a:ext cx="5531370" cy="76417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2EBFE22-A925-480A-9387-377E8EC8FB88}"/>
              </a:ext>
            </a:extLst>
          </p:cNvPr>
          <p:cNvSpPr/>
          <p:nvPr/>
        </p:nvSpPr>
        <p:spPr>
          <a:xfrm>
            <a:off x="220276" y="4665852"/>
            <a:ext cx="5166414" cy="595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32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www.mrdcsoftware.com/blog</a:t>
            </a:r>
          </a:p>
        </p:txBody>
      </p:sp>
    </p:spTree>
    <p:extLst>
      <p:ext uri="{BB962C8B-B14F-4D97-AF65-F5344CB8AC3E}">
        <p14:creationId xmlns:p14="http://schemas.microsoft.com/office/powerpoint/2010/main" val="26673087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D1E4EE-93D0-44F6-8E52-C86CE2811E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C6E0407-846F-CC48-8300-FB6B963B9883}"/>
              </a:ext>
            </a:extLst>
          </p:cNvPr>
          <p:cNvSpPr/>
          <p:nvPr/>
        </p:nvSpPr>
        <p:spPr>
          <a:xfrm>
            <a:off x="0" y="4665852"/>
            <a:ext cx="5531370" cy="76417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2EBFE22-A925-480A-9387-377E8EC8FB88}"/>
              </a:ext>
            </a:extLst>
          </p:cNvPr>
          <p:cNvSpPr/>
          <p:nvPr/>
        </p:nvSpPr>
        <p:spPr>
          <a:xfrm>
            <a:off x="220276" y="4665852"/>
            <a:ext cx="5166414" cy="595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32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www.mrdcsoftware.com/blog</a:t>
            </a:r>
          </a:p>
        </p:txBody>
      </p:sp>
    </p:spTree>
    <p:extLst>
      <p:ext uri="{BB962C8B-B14F-4D97-AF65-F5344CB8AC3E}">
        <p14:creationId xmlns:p14="http://schemas.microsoft.com/office/powerpoint/2010/main" val="27705446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18BB271-8CA8-DA4A-B782-A8336FEE29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FB3EAFA-4231-144E-8EEC-6804E2047454}"/>
              </a:ext>
            </a:extLst>
          </p:cNvPr>
          <p:cNvSpPr/>
          <p:nvPr/>
        </p:nvSpPr>
        <p:spPr>
          <a:xfrm>
            <a:off x="7704944" y="1469036"/>
            <a:ext cx="4487056" cy="76417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1562F79-E889-5E45-A937-D52A653573C8}"/>
              </a:ext>
            </a:extLst>
          </p:cNvPr>
          <p:cNvSpPr/>
          <p:nvPr/>
        </p:nvSpPr>
        <p:spPr>
          <a:xfrm>
            <a:off x="7915226" y="1553156"/>
            <a:ext cx="4142096" cy="595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32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Purpose of this webinar</a:t>
            </a:r>
          </a:p>
        </p:txBody>
      </p:sp>
    </p:spTree>
    <p:extLst>
      <p:ext uri="{BB962C8B-B14F-4D97-AF65-F5344CB8AC3E}">
        <p14:creationId xmlns:p14="http://schemas.microsoft.com/office/powerpoint/2010/main" val="21709184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D44AD0-656E-524C-B4A9-62F9B4930A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999" y="96166"/>
            <a:ext cx="6055247" cy="679992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8A9CD5F-B4FC-A74A-AB84-F9B79BDF94E5}"/>
              </a:ext>
            </a:extLst>
          </p:cNvPr>
          <p:cNvSpPr/>
          <p:nvPr/>
        </p:nvSpPr>
        <p:spPr>
          <a:xfrm>
            <a:off x="-19838" y="2761938"/>
            <a:ext cx="5876144" cy="133412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881BAD-FF67-BD49-A866-A4D85941CCB5}"/>
              </a:ext>
            </a:extLst>
          </p:cNvPr>
          <p:cNvSpPr/>
          <p:nvPr/>
        </p:nvSpPr>
        <p:spPr>
          <a:xfrm>
            <a:off x="230418" y="2851878"/>
            <a:ext cx="5503110" cy="1122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32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Let</a:t>
            </a:r>
            <a:r>
              <a:rPr lang="en-GB" sz="3200" dirty="0">
                <a:solidFill>
                  <a:schemeClr val="bg1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’</a:t>
            </a:r>
            <a:r>
              <a:rPr lang="en-GB" sz="32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 get our software products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32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out of the way first</a:t>
            </a:r>
          </a:p>
        </p:txBody>
      </p:sp>
    </p:spTree>
    <p:extLst>
      <p:ext uri="{BB962C8B-B14F-4D97-AF65-F5344CB8AC3E}">
        <p14:creationId xmlns:p14="http://schemas.microsoft.com/office/powerpoint/2010/main" val="1163235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D4B58B6-8F7C-FF43-A957-F2B4412795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A792994-3625-40EA-9048-3F9BEE7ACD64}"/>
              </a:ext>
            </a:extLst>
          </p:cNvPr>
          <p:cNvSpPr/>
          <p:nvPr/>
        </p:nvSpPr>
        <p:spPr>
          <a:xfrm>
            <a:off x="4575728" y="2253974"/>
            <a:ext cx="4102918" cy="5329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The 14 key decision drivers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CF39B8B-7C0B-4757-911D-7F2527FC1DBB}"/>
              </a:ext>
            </a:extLst>
          </p:cNvPr>
          <p:cNvSpPr/>
          <p:nvPr/>
        </p:nvSpPr>
        <p:spPr>
          <a:xfrm>
            <a:off x="2803398" y="5403050"/>
            <a:ext cx="7647577" cy="532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Before we start: dealing with recommendation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35E8F0-D148-9F49-8592-C16D4EB284C5}"/>
              </a:ext>
            </a:extLst>
          </p:cNvPr>
          <p:cNvSpPr txBox="1"/>
          <p:nvPr/>
        </p:nvSpPr>
        <p:spPr>
          <a:xfrm>
            <a:off x="2803398" y="5919923"/>
            <a:ext cx="719767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Before we start: dealing with the market leaders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2421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8B0151-7AA9-BB46-86AE-DA73A8F96D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8702" y="552609"/>
            <a:ext cx="9593706" cy="734446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BFF64F-DAAF-C54D-843A-0FC6DA48F54D}"/>
              </a:ext>
            </a:extLst>
          </p:cNvPr>
          <p:cNvSpPr/>
          <p:nvPr/>
        </p:nvSpPr>
        <p:spPr>
          <a:xfrm>
            <a:off x="0" y="1169232"/>
            <a:ext cx="3972393" cy="108343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08182A-0D80-FA42-A0BE-F5740B832DD3}"/>
              </a:ext>
            </a:extLst>
          </p:cNvPr>
          <p:cNvSpPr/>
          <p:nvPr/>
        </p:nvSpPr>
        <p:spPr>
          <a:xfrm>
            <a:off x="250256" y="1259173"/>
            <a:ext cx="3433953" cy="8476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n-GB" sz="48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Functionality</a:t>
            </a:r>
          </a:p>
        </p:txBody>
      </p:sp>
    </p:spTree>
    <p:extLst>
      <p:ext uri="{BB962C8B-B14F-4D97-AF65-F5344CB8AC3E}">
        <p14:creationId xmlns:p14="http://schemas.microsoft.com/office/powerpoint/2010/main" val="408336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B50FF8-2BC4-0848-9CFC-032862508D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232" y="1"/>
            <a:ext cx="12212232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EED04D8-7C65-BD47-A693-DBE2AAB271F7}"/>
              </a:ext>
            </a:extLst>
          </p:cNvPr>
          <p:cNvSpPr/>
          <p:nvPr/>
        </p:nvSpPr>
        <p:spPr>
          <a:xfrm>
            <a:off x="3597639" y="5156616"/>
            <a:ext cx="3972393" cy="108343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3733C7-E37C-F140-9D22-7B95D0B3B660}"/>
              </a:ext>
            </a:extLst>
          </p:cNvPr>
          <p:cNvSpPr/>
          <p:nvPr/>
        </p:nvSpPr>
        <p:spPr>
          <a:xfrm>
            <a:off x="4272233" y="5203617"/>
            <a:ext cx="2678938" cy="10364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n-GB" sz="60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 R I C E</a:t>
            </a:r>
          </a:p>
        </p:txBody>
      </p:sp>
    </p:spTree>
    <p:extLst>
      <p:ext uri="{BB962C8B-B14F-4D97-AF65-F5344CB8AC3E}">
        <p14:creationId xmlns:p14="http://schemas.microsoft.com/office/powerpoint/2010/main" val="5588135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D2278C-06B8-C046-AFA1-969C069B480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931" y="-25401"/>
            <a:ext cx="12296931" cy="696826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19F8F20-E8D3-5C46-B293-E34FE8A89B7A}"/>
              </a:ext>
            </a:extLst>
          </p:cNvPr>
          <p:cNvSpPr/>
          <p:nvPr/>
        </p:nvSpPr>
        <p:spPr>
          <a:xfrm>
            <a:off x="4002374" y="629586"/>
            <a:ext cx="3972393" cy="108343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6716F0-200B-DE47-8237-9BE37AFFC0BB}"/>
              </a:ext>
            </a:extLst>
          </p:cNvPr>
          <p:cNvSpPr/>
          <p:nvPr/>
        </p:nvSpPr>
        <p:spPr>
          <a:xfrm>
            <a:off x="4232493" y="747503"/>
            <a:ext cx="3622082" cy="8476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n-GB" sz="48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Look and Feel</a:t>
            </a:r>
          </a:p>
        </p:txBody>
      </p:sp>
    </p:spTree>
    <p:extLst>
      <p:ext uri="{BB962C8B-B14F-4D97-AF65-F5344CB8AC3E}">
        <p14:creationId xmlns:p14="http://schemas.microsoft.com/office/powerpoint/2010/main" val="31119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111</Words>
  <Application>Microsoft Office PowerPoint</Application>
  <PresentationFormat>Widescreen</PresentationFormat>
  <Paragraphs>28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Office Theme</vt:lpstr>
      <vt:lpstr>Choosing the right software in market research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Choosing the right software in market research</dc:title>
  <dc:creator>lauren stone</dc:creator>
  <cp:lastModifiedBy>Phil Hearn</cp:lastModifiedBy>
  <cp:revision>18</cp:revision>
  <cp:lastPrinted>2019-06-19T12:32:44Z</cp:lastPrinted>
  <dcterms:created xsi:type="dcterms:W3CDTF">2019-06-07T10:35:14Z</dcterms:created>
  <dcterms:modified xsi:type="dcterms:W3CDTF">2019-06-19T12:36:05Z</dcterms:modified>
</cp:coreProperties>
</file>