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686" r:id="rId2"/>
    <p:sldMasterId id="2147483650" r:id="rId3"/>
    <p:sldMasterId id="2147483649" r:id="rId4"/>
  </p:sldMasterIdLst>
  <p:notesMasterIdLst>
    <p:notesMasterId r:id="rId23"/>
  </p:notesMasterIdLst>
  <p:handoutMasterIdLst>
    <p:handoutMasterId r:id="rId24"/>
  </p:handoutMasterIdLst>
  <p:sldIdLst>
    <p:sldId id="351" r:id="rId5"/>
    <p:sldId id="352" r:id="rId6"/>
    <p:sldId id="353" r:id="rId7"/>
    <p:sldId id="356" r:id="rId8"/>
    <p:sldId id="355" r:id="rId9"/>
    <p:sldId id="350" r:id="rId10"/>
    <p:sldId id="345" r:id="rId11"/>
    <p:sldId id="341" r:id="rId12"/>
    <p:sldId id="343" r:id="rId13"/>
    <p:sldId id="342" r:id="rId14"/>
    <p:sldId id="346" r:id="rId15"/>
    <p:sldId id="347" r:id="rId16"/>
    <p:sldId id="348" r:id="rId17"/>
    <p:sldId id="344" r:id="rId18"/>
    <p:sldId id="349" r:id="rId19"/>
    <p:sldId id="324" r:id="rId20"/>
    <p:sldId id="340" r:id="rId21"/>
    <p:sldId id="358" r:id="rId22"/>
  </p:sldIdLst>
  <p:sldSz cx="9144000" cy="6858000" type="screen4x3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Myriad Pro"/>
        <a:ea typeface="+mn-ea"/>
        <a:cs typeface="Arial" charset="0"/>
      </a:defRPr>
    </a:lvl1pPr>
    <a:lvl2pPr marL="184150" indent="27305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Myriad Pro"/>
        <a:ea typeface="+mn-ea"/>
        <a:cs typeface="Arial" charset="0"/>
      </a:defRPr>
    </a:lvl2pPr>
    <a:lvl3pPr marL="368300" indent="5461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Myriad Pro"/>
        <a:ea typeface="+mn-ea"/>
        <a:cs typeface="Arial" charset="0"/>
      </a:defRPr>
    </a:lvl3pPr>
    <a:lvl4pPr marL="552450" indent="81915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Myriad Pro"/>
        <a:ea typeface="+mn-ea"/>
        <a:cs typeface="Arial" charset="0"/>
      </a:defRPr>
    </a:lvl4pPr>
    <a:lvl5pPr marL="738188" indent="1090613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Myriad Pro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Myriad Pro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Myriad Pro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Myriad Pro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Myriad Pro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73B3D"/>
    <a:srgbClr val="ED7D31"/>
    <a:srgbClr val="595959"/>
    <a:srgbClr val="4FB1DE"/>
    <a:srgbClr val="484848"/>
    <a:srgbClr val="43484B"/>
    <a:srgbClr val="F8F8F8"/>
    <a:srgbClr val="10395F"/>
    <a:srgbClr val="003B73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3" autoAdjust="0"/>
    <p:restoredTop sz="90655" autoAdjust="0"/>
  </p:normalViewPr>
  <p:slideViewPr>
    <p:cSldViewPr snapToGrid="0">
      <p:cViewPr varScale="1">
        <p:scale>
          <a:sx n="67" d="100"/>
          <a:sy n="67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2684C5-B363-416C-8F46-479716A4A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2681D8-63DD-4D56-87FC-BF4DBC661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415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6830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5245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38188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923087" algn="l" defTabSz="36923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07704" algn="l" defTabSz="36923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92322" algn="l" defTabSz="36923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476939" algn="l" defTabSz="369235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57" y="2130266"/>
            <a:ext cx="7772489" cy="1470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12" y="3886200"/>
            <a:ext cx="6400979" cy="1752362"/>
          </a:xfrm>
        </p:spPr>
        <p:txBody>
          <a:bodyPr/>
          <a:lstStyle>
            <a:lvl1pPr marL="0" indent="0" algn="ctr">
              <a:buNone/>
              <a:defRPr/>
            </a:lvl1pPr>
            <a:lvl2pPr marL="184597" indent="0" algn="ctr">
              <a:buNone/>
              <a:defRPr/>
            </a:lvl2pPr>
            <a:lvl3pPr marL="369194" indent="0" algn="ctr">
              <a:buNone/>
              <a:defRPr/>
            </a:lvl3pPr>
            <a:lvl4pPr marL="553791" indent="0" algn="ctr">
              <a:buNone/>
              <a:defRPr/>
            </a:lvl4pPr>
            <a:lvl5pPr marL="738387" indent="0" algn="ctr">
              <a:buNone/>
              <a:defRPr/>
            </a:lvl5pPr>
            <a:lvl6pPr marL="922985" indent="0" algn="ctr">
              <a:buNone/>
              <a:defRPr/>
            </a:lvl6pPr>
            <a:lvl7pPr marL="1107582" indent="0" algn="ctr">
              <a:buNone/>
              <a:defRPr/>
            </a:lvl7pPr>
            <a:lvl8pPr marL="1292179" indent="0" algn="ctr">
              <a:buNone/>
              <a:defRPr/>
            </a:lvl8pPr>
            <a:lvl9pPr marL="14767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256" y="507922"/>
            <a:ext cx="2043575" cy="5618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341" y="507922"/>
            <a:ext cx="6074768" cy="56185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02" y="509350"/>
            <a:ext cx="7826064" cy="118443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341" y="1801654"/>
            <a:ext cx="4022264" cy="432482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51" y="1801654"/>
            <a:ext cx="4022860" cy="432482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02" y="509350"/>
            <a:ext cx="7826064" cy="11844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341" y="1801654"/>
            <a:ext cx="4022264" cy="43248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0751" y="1801655"/>
            <a:ext cx="4022860" cy="2128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0751" y="3998358"/>
            <a:ext cx="4022860" cy="2128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56" y="2130266"/>
            <a:ext cx="7772489" cy="1470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11" y="3886200"/>
            <a:ext cx="6400979" cy="17523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4FE4-2318-47EB-A95D-E456678D19DE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780E-7B15-477B-861D-E525312B7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A6A6-DCA2-4BC7-9920-98A96DEF3C01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E7A0-C39D-4D26-86AA-E248DFF24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67" y="4406980"/>
            <a:ext cx="7772489" cy="1362313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67" y="2906792"/>
            <a:ext cx="7772489" cy="1500188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1846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6923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5385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73846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92308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10770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29232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47693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054C-9924-4B42-8CE2-5E25B6270C55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A4CD-BCC5-477C-9E68-FCD8569FD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70" y="1600200"/>
            <a:ext cx="4085959" cy="4526280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276" y="1600200"/>
            <a:ext cx="4086554" cy="4526280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2CE7-8A69-4E3D-A6DF-B3F2B8D478D3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7D15-3620-4B64-A5DF-846F489DD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70" y="1535192"/>
            <a:ext cx="4040123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" y="2174557"/>
            <a:ext cx="4040123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1" y="1535192"/>
            <a:ext cx="4041909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1" y="2174557"/>
            <a:ext cx="4041909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F2FF-FAE2-4D2A-ADEF-D2698825A302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B494-6C32-4AE2-BF9C-B64AF067A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E256-B98A-4E7B-9188-F494169CE0C9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E69E-AB64-4EFB-8869-6B19ACC87E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F497-6F6F-48BB-BF63-1DEA10AD27E3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B34F-AB71-4D48-BE7C-AA3CC102B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2892"/>
            <a:ext cx="3008513" cy="116228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4" y="272891"/>
            <a:ext cx="5111616" cy="585358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71" y="1435180"/>
            <a:ext cx="3008513" cy="46913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5BA4-16B0-4498-ABC9-C1214ED1D574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8F2B-8004-45B9-9F15-BDDB74969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9" y="4800600"/>
            <a:ext cx="5486043" cy="56650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9" y="612934"/>
            <a:ext cx="5486043" cy="4114800"/>
          </a:xfrm>
        </p:spPr>
        <p:txBody>
          <a:bodyPr lIns="36923" tIns="18462" rIns="36923" bIns="18462" rtlCol="0">
            <a:normAutofit/>
          </a:bodyPr>
          <a:lstStyle>
            <a:lvl1pPr marL="0" indent="0">
              <a:buNone/>
              <a:defRPr sz="1300"/>
            </a:lvl1pPr>
            <a:lvl2pPr marL="184617" indent="0">
              <a:buNone/>
              <a:defRPr sz="1100"/>
            </a:lvl2pPr>
            <a:lvl3pPr marL="369235" indent="0">
              <a:buNone/>
              <a:defRPr sz="1000"/>
            </a:lvl3pPr>
            <a:lvl4pPr marL="553852" indent="0">
              <a:buNone/>
              <a:defRPr sz="800"/>
            </a:lvl4pPr>
            <a:lvl5pPr marL="738469" indent="0">
              <a:buNone/>
              <a:defRPr sz="800"/>
            </a:lvl5pPr>
            <a:lvl6pPr marL="923087" indent="0">
              <a:buNone/>
              <a:defRPr sz="800"/>
            </a:lvl6pPr>
            <a:lvl7pPr marL="1107704" indent="0">
              <a:buNone/>
              <a:defRPr sz="800"/>
            </a:lvl7pPr>
            <a:lvl8pPr marL="1292322" indent="0">
              <a:buNone/>
              <a:defRPr sz="800"/>
            </a:lvl8pPr>
            <a:lvl9pPr marL="1476939" indent="0">
              <a:buNone/>
              <a:defRPr sz="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9" y="5367100"/>
            <a:ext cx="5486043" cy="8051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C53B-2F18-4A03-A2E1-73007155752B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4D48-02A6-4C86-84D9-BDE27AF01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571F-D3FB-47D6-A6A6-32F7DE1BD9F0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EF35-631E-4BE7-B9FC-93DFB7FA1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564" y="274320"/>
            <a:ext cx="2057266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70" y="274320"/>
            <a:ext cx="6115247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3F6D-E3DE-4952-BB3C-833EAF2C5EF6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AAFD-9D23-456A-9171-E658C95EA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56" y="2130266"/>
            <a:ext cx="7772489" cy="1470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11" y="3886200"/>
            <a:ext cx="6400979" cy="1752362"/>
          </a:xfrm>
        </p:spPr>
        <p:txBody>
          <a:bodyPr/>
          <a:lstStyle>
            <a:lvl1pPr marL="0" indent="0" algn="ctr">
              <a:buNone/>
              <a:defRPr/>
            </a:lvl1pPr>
            <a:lvl2pPr marL="184617" indent="0" algn="ctr">
              <a:buNone/>
              <a:defRPr/>
            </a:lvl2pPr>
            <a:lvl3pPr marL="369235" indent="0" algn="ctr">
              <a:buNone/>
              <a:defRPr/>
            </a:lvl3pPr>
            <a:lvl4pPr marL="553852" indent="0" algn="ctr">
              <a:buNone/>
              <a:defRPr/>
            </a:lvl4pPr>
            <a:lvl5pPr marL="738469" indent="0" algn="ctr">
              <a:buNone/>
              <a:defRPr/>
            </a:lvl5pPr>
            <a:lvl6pPr marL="923087" indent="0" algn="ctr">
              <a:buNone/>
              <a:defRPr/>
            </a:lvl6pPr>
            <a:lvl7pPr marL="1107704" indent="0" algn="ctr">
              <a:buNone/>
              <a:defRPr/>
            </a:lvl7pPr>
            <a:lvl8pPr marL="1292322" indent="0" algn="ctr">
              <a:buNone/>
              <a:defRPr/>
            </a:lvl8pPr>
            <a:lvl9pPr marL="14769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67" y="4406980"/>
            <a:ext cx="7772489" cy="1362313"/>
          </a:xfrm>
        </p:spPr>
        <p:txBody>
          <a:bodyPr/>
          <a:lstStyle>
            <a:lvl1pPr algn="l">
              <a:defRPr sz="1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67" y="2906792"/>
            <a:ext cx="7772489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84617" indent="0">
              <a:buNone/>
              <a:defRPr sz="700"/>
            </a:lvl2pPr>
            <a:lvl3pPr marL="369235" indent="0">
              <a:buNone/>
              <a:defRPr sz="600"/>
            </a:lvl3pPr>
            <a:lvl4pPr marL="553852" indent="0">
              <a:buNone/>
              <a:defRPr sz="600"/>
            </a:lvl4pPr>
            <a:lvl5pPr marL="738469" indent="0">
              <a:buNone/>
              <a:defRPr sz="600"/>
            </a:lvl5pPr>
            <a:lvl6pPr marL="923087" indent="0">
              <a:buNone/>
              <a:defRPr sz="600"/>
            </a:lvl6pPr>
            <a:lvl7pPr marL="1107704" indent="0">
              <a:buNone/>
              <a:defRPr sz="600"/>
            </a:lvl7pPr>
            <a:lvl8pPr marL="1292322" indent="0">
              <a:buNone/>
              <a:defRPr sz="600"/>
            </a:lvl8pPr>
            <a:lvl9pPr marL="14769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41" y="1809512"/>
            <a:ext cx="4015121" cy="4316968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3608" y="1809512"/>
            <a:ext cx="4015717" cy="4316968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0" y="274320"/>
            <a:ext cx="82296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70" y="1535192"/>
            <a:ext cx="4040123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" y="2174557"/>
            <a:ext cx="4040123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1" y="1535192"/>
            <a:ext cx="4041909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1" y="2174557"/>
            <a:ext cx="4041909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68" y="4406980"/>
            <a:ext cx="7772489" cy="1362313"/>
          </a:xfrm>
        </p:spPr>
        <p:txBody>
          <a:bodyPr/>
          <a:lstStyle>
            <a:lvl1pPr algn="l">
              <a:defRPr sz="1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68" y="2906792"/>
            <a:ext cx="7772489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84597" indent="0">
              <a:buNone/>
              <a:defRPr sz="700"/>
            </a:lvl2pPr>
            <a:lvl3pPr marL="369194" indent="0">
              <a:buNone/>
              <a:defRPr sz="600"/>
            </a:lvl3pPr>
            <a:lvl4pPr marL="553791" indent="0">
              <a:buNone/>
              <a:defRPr sz="600"/>
            </a:lvl4pPr>
            <a:lvl5pPr marL="738387" indent="0">
              <a:buNone/>
              <a:defRPr sz="600"/>
            </a:lvl5pPr>
            <a:lvl6pPr marL="922985" indent="0">
              <a:buNone/>
              <a:defRPr sz="600"/>
            </a:lvl6pPr>
            <a:lvl7pPr marL="1107582" indent="0">
              <a:buNone/>
              <a:defRPr sz="600"/>
            </a:lvl7pPr>
            <a:lvl8pPr marL="1292179" indent="0">
              <a:buNone/>
              <a:defRPr sz="600"/>
            </a:lvl8pPr>
            <a:lvl9pPr marL="14767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2892"/>
            <a:ext cx="3008513" cy="116228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4" y="272891"/>
            <a:ext cx="5111616" cy="585358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71" y="1435180"/>
            <a:ext cx="3008513" cy="46913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9" y="4800600"/>
            <a:ext cx="5486043" cy="56650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9" y="612934"/>
            <a:ext cx="5486043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84617" indent="0">
              <a:buNone/>
              <a:defRPr sz="1100"/>
            </a:lvl2pPr>
            <a:lvl3pPr marL="369235" indent="0">
              <a:buNone/>
              <a:defRPr sz="1000"/>
            </a:lvl3pPr>
            <a:lvl4pPr marL="553852" indent="0">
              <a:buNone/>
              <a:defRPr sz="800"/>
            </a:lvl4pPr>
            <a:lvl5pPr marL="738469" indent="0">
              <a:buNone/>
              <a:defRPr sz="800"/>
            </a:lvl5pPr>
            <a:lvl6pPr marL="923087" indent="0">
              <a:buNone/>
              <a:defRPr sz="800"/>
            </a:lvl6pPr>
            <a:lvl7pPr marL="1107704" indent="0">
              <a:buNone/>
              <a:defRPr sz="800"/>
            </a:lvl7pPr>
            <a:lvl8pPr marL="1292322" indent="0">
              <a:buNone/>
              <a:defRPr sz="800"/>
            </a:lvl8pPr>
            <a:lvl9pPr marL="1476939" indent="0">
              <a:buNone/>
              <a:defRPr sz="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9" y="5367100"/>
            <a:ext cx="5486043" cy="8051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255" y="507921"/>
            <a:ext cx="2043575" cy="5618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341" y="507921"/>
            <a:ext cx="6074768" cy="56185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56" y="2130266"/>
            <a:ext cx="7772489" cy="1470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11" y="3886200"/>
            <a:ext cx="6400979" cy="1752362"/>
          </a:xfrm>
        </p:spPr>
        <p:txBody>
          <a:bodyPr/>
          <a:lstStyle>
            <a:lvl1pPr marL="0" indent="0" algn="ctr">
              <a:buNone/>
              <a:defRPr/>
            </a:lvl1pPr>
            <a:lvl2pPr marL="184617" indent="0" algn="ctr">
              <a:buNone/>
              <a:defRPr/>
            </a:lvl2pPr>
            <a:lvl3pPr marL="369235" indent="0" algn="ctr">
              <a:buNone/>
              <a:defRPr/>
            </a:lvl3pPr>
            <a:lvl4pPr marL="553852" indent="0" algn="ctr">
              <a:buNone/>
              <a:defRPr/>
            </a:lvl4pPr>
            <a:lvl5pPr marL="738469" indent="0" algn="ctr">
              <a:buNone/>
              <a:defRPr/>
            </a:lvl5pPr>
            <a:lvl6pPr marL="923087" indent="0" algn="ctr">
              <a:buNone/>
              <a:defRPr/>
            </a:lvl6pPr>
            <a:lvl7pPr marL="1107704" indent="0" algn="ctr">
              <a:buNone/>
              <a:defRPr/>
            </a:lvl7pPr>
            <a:lvl8pPr marL="1292322" indent="0" algn="ctr">
              <a:buNone/>
              <a:defRPr/>
            </a:lvl8pPr>
            <a:lvl9pPr marL="14769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67" y="4406980"/>
            <a:ext cx="7772489" cy="1362313"/>
          </a:xfrm>
        </p:spPr>
        <p:txBody>
          <a:bodyPr/>
          <a:lstStyle>
            <a:lvl1pPr algn="l">
              <a:defRPr sz="1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67" y="2906792"/>
            <a:ext cx="7772489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84617" indent="0">
              <a:buNone/>
              <a:defRPr sz="700"/>
            </a:lvl2pPr>
            <a:lvl3pPr marL="369235" indent="0">
              <a:buNone/>
              <a:defRPr sz="600"/>
            </a:lvl3pPr>
            <a:lvl4pPr marL="553852" indent="0">
              <a:buNone/>
              <a:defRPr sz="600"/>
            </a:lvl4pPr>
            <a:lvl5pPr marL="738469" indent="0">
              <a:buNone/>
              <a:defRPr sz="600"/>
            </a:lvl5pPr>
            <a:lvl6pPr marL="923087" indent="0">
              <a:buNone/>
              <a:defRPr sz="600"/>
            </a:lvl6pPr>
            <a:lvl7pPr marL="1107704" indent="0">
              <a:buNone/>
              <a:defRPr sz="600"/>
            </a:lvl7pPr>
            <a:lvl8pPr marL="1292322" indent="0">
              <a:buNone/>
              <a:defRPr sz="600"/>
            </a:lvl8pPr>
            <a:lvl9pPr marL="14769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41" y="1801654"/>
            <a:ext cx="4022264" cy="4324826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51" y="1801654"/>
            <a:ext cx="4022860" cy="4324826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42" y="1809512"/>
            <a:ext cx="4015121" cy="4316968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3608" y="1809512"/>
            <a:ext cx="4015717" cy="4316968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0" y="274320"/>
            <a:ext cx="822966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70" y="1535192"/>
            <a:ext cx="4040123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" y="2174557"/>
            <a:ext cx="4040123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1" y="1535192"/>
            <a:ext cx="4041909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617" indent="0">
              <a:buNone/>
              <a:defRPr sz="800" b="1"/>
            </a:lvl2pPr>
            <a:lvl3pPr marL="369235" indent="0">
              <a:buNone/>
              <a:defRPr sz="700" b="1"/>
            </a:lvl3pPr>
            <a:lvl4pPr marL="553852" indent="0">
              <a:buNone/>
              <a:defRPr sz="600" b="1"/>
            </a:lvl4pPr>
            <a:lvl5pPr marL="738469" indent="0">
              <a:buNone/>
              <a:defRPr sz="600" b="1"/>
            </a:lvl5pPr>
            <a:lvl6pPr marL="923087" indent="0">
              <a:buNone/>
              <a:defRPr sz="600" b="1"/>
            </a:lvl6pPr>
            <a:lvl7pPr marL="1107704" indent="0">
              <a:buNone/>
              <a:defRPr sz="600" b="1"/>
            </a:lvl7pPr>
            <a:lvl8pPr marL="1292322" indent="0">
              <a:buNone/>
              <a:defRPr sz="600" b="1"/>
            </a:lvl8pPr>
            <a:lvl9pPr marL="147693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1" y="2174557"/>
            <a:ext cx="4041909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2892"/>
            <a:ext cx="3008513" cy="116228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4" y="272891"/>
            <a:ext cx="5111616" cy="585358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71" y="1435180"/>
            <a:ext cx="3008513" cy="46913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9" y="4800600"/>
            <a:ext cx="5486043" cy="56650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9" y="612934"/>
            <a:ext cx="5486043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84617" indent="0">
              <a:buNone/>
              <a:defRPr sz="1100"/>
            </a:lvl2pPr>
            <a:lvl3pPr marL="369235" indent="0">
              <a:buNone/>
              <a:defRPr sz="1000"/>
            </a:lvl3pPr>
            <a:lvl4pPr marL="553852" indent="0">
              <a:buNone/>
              <a:defRPr sz="800"/>
            </a:lvl4pPr>
            <a:lvl5pPr marL="738469" indent="0">
              <a:buNone/>
              <a:defRPr sz="800"/>
            </a:lvl5pPr>
            <a:lvl6pPr marL="923087" indent="0">
              <a:buNone/>
              <a:defRPr sz="800"/>
            </a:lvl6pPr>
            <a:lvl7pPr marL="1107704" indent="0">
              <a:buNone/>
              <a:defRPr sz="800"/>
            </a:lvl7pPr>
            <a:lvl8pPr marL="1292322" indent="0">
              <a:buNone/>
              <a:defRPr sz="800"/>
            </a:lvl8pPr>
            <a:lvl9pPr marL="1476939" indent="0">
              <a:buNone/>
              <a:defRPr sz="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9" y="5367100"/>
            <a:ext cx="5486043" cy="805100"/>
          </a:xfrm>
        </p:spPr>
        <p:txBody>
          <a:bodyPr/>
          <a:lstStyle>
            <a:lvl1pPr marL="0" indent="0">
              <a:buNone/>
              <a:defRPr sz="600"/>
            </a:lvl1pPr>
            <a:lvl2pPr marL="184617" indent="0">
              <a:buNone/>
              <a:defRPr sz="500"/>
            </a:lvl2pPr>
            <a:lvl3pPr marL="369235" indent="0">
              <a:buNone/>
              <a:defRPr sz="400"/>
            </a:lvl3pPr>
            <a:lvl4pPr marL="553852" indent="0">
              <a:buNone/>
              <a:defRPr sz="400"/>
            </a:lvl4pPr>
            <a:lvl5pPr marL="738469" indent="0">
              <a:buNone/>
              <a:defRPr sz="400"/>
            </a:lvl5pPr>
            <a:lvl6pPr marL="923087" indent="0">
              <a:buNone/>
              <a:defRPr sz="400"/>
            </a:lvl6pPr>
            <a:lvl7pPr marL="1107704" indent="0">
              <a:buNone/>
              <a:defRPr sz="400"/>
            </a:lvl7pPr>
            <a:lvl8pPr marL="1292322" indent="0">
              <a:buNone/>
              <a:defRPr sz="400"/>
            </a:lvl8pPr>
            <a:lvl9pPr marL="1476939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490" y="509350"/>
            <a:ext cx="2025121" cy="5617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341" y="509350"/>
            <a:ext cx="6020003" cy="5617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02" y="509350"/>
            <a:ext cx="7826064" cy="11844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341" y="1801654"/>
            <a:ext cx="4022264" cy="43248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0751" y="1801654"/>
            <a:ext cx="4022860" cy="2128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0751" y="3998357"/>
            <a:ext cx="4022860" cy="2128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02" y="509350"/>
            <a:ext cx="7826064" cy="118443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1341" y="1801654"/>
            <a:ext cx="4022264" cy="432482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51" y="1801654"/>
            <a:ext cx="4022860" cy="432482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0" y="274320"/>
            <a:ext cx="82296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71" y="1535193"/>
            <a:ext cx="4040123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597" indent="0">
              <a:buNone/>
              <a:defRPr sz="800" b="1"/>
            </a:lvl2pPr>
            <a:lvl3pPr marL="369194" indent="0">
              <a:buNone/>
              <a:defRPr sz="700" b="1"/>
            </a:lvl3pPr>
            <a:lvl4pPr marL="553791" indent="0">
              <a:buNone/>
              <a:defRPr sz="600" b="1"/>
            </a:lvl4pPr>
            <a:lvl5pPr marL="738387" indent="0">
              <a:buNone/>
              <a:defRPr sz="600" b="1"/>
            </a:lvl5pPr>
            <a:lvl6pPr marL="922985" indent="0">
              <a:buNone/>
              <a:defRPr sz="600" b="1"/>
            </a:lvl6pPr>
            <a:lvl7pPr marL="1107582" indent="0">
              <a:buNone/>
              <a:defRPr sz="600" b="1"/>
            </a:lvl7pPr>
            <a:lvl8pPr marL="1292179" indent="0">
              <a:buNone/>
              <a:defRPr sz="600" b="1"/>
            </a:lvl8pPr>
            <a:lvl9pPr marL="1476776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1" y="2174558"/>
            <a:ext cx="4040123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2" y="1535193"/>
            <a:ext cx="4041909" cy="639365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4597" indent="0">
              <a:buNone/>
              <a:defRPr sz="800" b="1"/>
            </a:lvl2pPr>
            <a:lvl3pPr marL="369194" indent="0">
              <a:buNone/>
              <a:defRPr sz="700" b="1"/>
            </a:lvl3pPr>
            <a:lvl4pPr marL="553791" indent="0">
              <a:buNone/>
              <a:defRPr sz="600" b="1"/>
            </a:lvl4pPr>
            <a:lvl5pPr marL="738387" indent="0">
              <a:buNone/>
              <a:defRPr sz="600" b="1"/>
            </a:lvl5pPr>
            <a:lvl6pPr marL="922985" indent="0">
              <a:buNone/>
              <a:defRPr sz="600" b="1"/>
            </a:lvl6pPr>
            <a:lvl7pPr marL="1107582" indent="0">
              <a:buNone/>
              <a:defRPr sz="600" b="1"/>
            </a:lvl7pPr>
            <a:lvl8pPr marL="1292179" indent="0">
              <a:buNone/>
              <a:defRPr sz="600" b="1"/>
            </a:lvl8pPr>
            <a:lvl9pPr marL="1476776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2" y="2174558"/>
            <a:ext cx="4041909" cy="395192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2892"/>
            <a:ext cx="3008513" cy="116228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4" y="272891"/>
            <a:ext cx="5111616" cy="5853589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71" y="1435180"/>
            <a:ext cx="3008513" cy="4691300"/>
          </a:xfrm>
        </p:spPr>
        <p:txBody>
          <a:bodyPr/>
          <a:lstStyle>
            <a:lvl1pPr marL="0" indent="0">
              <a:buNone/>
              <a:defRPr sz="600"/>
            </a:lvl1pPr>
            <a:lvl2pPr marL="184597" indent="0">
              <a:buNone/>
              <a:defRPr sz="500"/>
            </a:lvl2pPr>
            <a:lvl3pPr marL="369194" indent="0">
              <a:buNone/>
              <a:defRPr sz="400"/>
            </a:lvl3pPr>
            <a:lvl4pPr marL="553791" indent="0">
              <a:buNone/>
              <a:defRPr sz="400"/>
            </a:lvl4pPr>
            <a:lvl5pPr marL="738387" indent="0">
              <a:buNone/>
              <a:defRPr sz="400"/>
            </a:lvl5pPr>
            <a:lvl6pPr marL="922985" indent="0">
              <a:buNone/>
              <a:defRPr sz="400"/>
            </a:lvl6pPr>
            <a:lvl7pPr marL="1107582" indent="0">
              <a:buNone/>
              <a:defRPr sz="400"/>
            </a:lvl7pPr>
            <a:lvl8pPr marL="1292179" indent="0">
              <a:buNone/>
              <a:defRPr sz="400"/>
            </a:lvl8pPr>
            <a:lvl9pPr marL="147677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0" y="4800600"/>
            <a:ext cx="5486043" cy="56650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0" y="612934"/>
            <a:ext cx="5486043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84597" indent="0">
              <a:buNone/>
              <a:defRPr sz="1100"/>
            </a:lvl2pPr>
            <a:lvl3pPr marL="369194" indent="0">
              <a:buNone/>
              <a:defRPr sz="1000"/>
            </a:lvl3pPr>
            <a:lvl4pPr marL="553791" indent="0">
              <a:buNone/>
              <a:defRPr sz="800"/>
            </a:lvl4pPr>
            <a:lvl5pPr marL="738387" indent="0">
              <a:buNone/>
              <a:defRPr sz="800"/>
            </a:lvl5pPr>
            <a:lvl6pPr marL="922985" indent="0">
              <a:buNone/>
              <a:defRPr sz="800"/>
            </a:lvl6pPr>
            <a:lvl7pPr marL="1107582" indent="0">
              <a:buNone/>
              <a:defRPr sz="800"/>
            </a:lvl7pPr>
            <a:lvl8pPr marL="1292179" indent="0">
              <a:buNone/>
              <a:defRPr sz="800"/>
            </a:lvl8pPr>
            <a:lvl9pPr marL="1476776" indent="0">
              <a:buNone/>
              <a:defRPr sz="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0" y="5367100"/>
            <a:ext cx="5486043" cy="805100"/>
          </a:xfrm>
        </p:spPr>
        <p:txBody>
          <a:bodyPr/>
          <a:lstStyle>
            <a:lvl1pPr marL="0" indent="0">
              <a:buNone/>
              <a:defRPr sz="600"/>
            </a:lvl1pPr>
            <a:lvl2pPr marL="184597" indent="0">
              <a:buNone/>
              <a:defRPr sz="500"/>
            </a:lvl2pPr>
            <a:lvl3pPr marL="369194" indent="0">
              <a:buNone/>
              <a:defRPr sz="400"/>
            </a:lvl3pPr>
            <a:lvl4pPr marL="553791" indent="0">
              <a:buNone/>
              <a:defRPr sz="400"/>
            </a:lvl4pPr>
            <a:lvl5pPr marL="738387" indent="0">
              <a:buNone/>
              <a:defRPr sz="400"/>
            </a:lvl5pPr>
            <a:lvl6pPr marL="922985" indent="0">
              <a:buNone/>
              <a:defRPr sz="400"/>
            </a:lvl6pPr>
            <a:lvl7pPr marL="1107582" indent="0">
              <a:buNone/>
              <a:defRPr sz="400"/>
            </a:lvl7pPr>
            <a:lvl8pPr marL="1292179" indent="0">
              <a:buNone/>
              <a:defRPr sz="400"/>
            </a:lvl8pPr>
            <a:lvl9pPr marL="147677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351588"/>
            <a:ext cx="9144000" cy="506412"/>
          </a:xfrm>
          <a:prstGeom prst="rect">
            <a:avLst/>
          </a:prstGeom>
          <a:solidFill>
            <a:srgbClr val="0BB1DA"/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/>
          <a:lstStyle/>
          <a:p>
            <a:pPr algn="r" defTabSz="914112">
              <a:spcBef>
                <a:spcPct val="20000"/>
              </a:spcBef>
              <a:defRPr/>
            </a:pPr>
            <a:endParaRPr lang="en-GB">
              <a:latin typeface="Myriad Pro" pitchFamily="34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-180975" y="6215063"/>
            <a:ext cx="947737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20000"/>
              </a:spcBef>
              <a:defRPr/>
            </a:pPr>
            <a:endParaRPr lang="en-GB">
              <a:latin typeface="Myriad Pro" pitchFamily="34" charset="0"/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08000"/>
            <a:ext cx="81692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809750"/>
            <a:ext cx="80883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406525" y="6537325"/>
            <a:ext cx="927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883" tIns="18442" rIns="36883" bIns="18442">
            <a:spAutoFit/>
          </a:bodyPr>
          <a:lstStyle>
            <a:lvl1pPr marL="849313" indent="-849313"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SnapSurveys</a:t>
            </a: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25438" y="6540500"/>
            <a:ext cx="8239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883" tIns="18442" rIns="36883" bIns="18442">
            <a:spAutoFit/>
          </a:bodyPr>
          <a:lstStyle>
            <a:lvl1pPr marL="849313" indent="-849313"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SnapSurveys</a:t>
            </a: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10" descr="facebook-icon-32px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988" y="65341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twitter-icon-32px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4125" y="654367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snap-surveys-logo-white-2x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0475" y="6508750"/>
            <a:ext cx="1343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5pPr>
      <a:lvl6pPr marL="184617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6pPr>
      <a:lvl7pPr marL="369235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7pPr>
      <a:lvl8pPr marL="553852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8pPr>
      <a:lvl9pPr marL="738469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9pPr>
    </p:titleStyle>
    <p:bodyStyle>
      <a:lvl1pPr marL="138113" indent="-138113" algn="l" defTabSz="912813" rtl="0" eaLnBrk="0" fontAlgn="base" hangingPunct="0">
        <a:spcBef>
          <a:spcPct val="20000"/>
        </a:spcBef>
        <a:spcAft>
          <a:spcPct val="0"/>
        </a:spcAft>
        <a:defRPr sz="1600">
          <a:solidFill>
            <a:srgbClr val="595959"/>
          </a:solidFill>
          <a:latin typeface="+mn-lt"/>
          <a:ea typeface="+mn-ea"/>
          <a:cs typeface="+mn-cs"/>
        </a:defRPr>
      </a:lvl1pPr>
      <a:lvl2pPr marL="825500" indent="-285750" algn="l" defTabSz="912813" rtl="0" eaLnBrk="0" fontAlgn="base" hangingPunct="0">
        <a:spcBef>
          <a:spcPct val="20000"/>
        </a:spcBef>
        <a:spcAft>
          <a:spcPct val="0"/>
        </a:spcAft>
        <a:defRPr sz="1300">
          <a:solidFill>
            <a:srgbClr val="595959"/>
          </a:solidFill>
          <a:latin typeface="+mn-lt"/>
          <a:cs typeface="+mn-cs"/>
        </a:defRPr>
      </a:lvl2pPr>
      <a:lvl3pPr marL="12319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rgbClr val="595959"/>
          </a:solidFill>
          <a:latin typeface="+mn-lt"/>
          <a:cs typeface="+mn-cs"/>
        </a:defRPr>
      </a:lvl3pPr>
      <a:lvl4pPr marL="1639888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rgbClr val="595959"/>
          </a:solidFill>
          <a:latin typeface="+mn-lt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595959"/>
          </a:solidFill>
          <a:latin typeface="+mn-lt"/>
          <a:cs typeface="+mn-cs"/>
        </a:defRPr>
      </a:lvl5pPr>
      <a:lvl6pPr marL="2241691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6pPr>
      <a:lvl7pPr marL="2426308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7pPr>
      <a:lvl8pPr marL="2610926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8pPr>
      <a:lvl9pPr marL="2795543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1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35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5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846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2308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704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32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93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19" tIns="18460" rIns="36919" bIns="184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19" tIns="18460" rIns="36919" bIns="18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19" tIns="18460" rIns="36919" bIns="1846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5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3D9DAB3-41B7-4779-84EE-9333DEBD0DAA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19" tIns="18460" rIns="36919" bIns="1846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5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19" tIns="18460" rIns="36919" bIns="1846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5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D623ACA-8A21-48AD-8F0F-4CB70A984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</p:sldLayoutIdLst>
  <p:txStyles>
    <p:titleStyle>
      <a:lvl1pPr algn="ctr" defTabSz="3683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83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2pPr>
      <a:lvl3pPr algn="ctr" defTabSz="3683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3pPr>
      <a:lvl4pPr algn="ctr" defTabSz="3683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4pPr>
      <a:lvl5pPr algn="ctr" defTabSz="3683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5pPr>
      <a:lvl6pPr marL="457200" algn="ctr" defTabSz="3683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6pPr>
      <a:lvl7pPr marL="914400" algn="ctr" defTabSz="3683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7pPr>
      <a:lvl8pPr marL="1371600" algn="ctr" defTabSz="3683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8pPr>
      <a:lvl9pPr marL="1828800" algn="ctr" defTabSz="3683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9pPr>
    </p:titleStyle>
    <p:bodyStyle>
      <a:lvl1pPr marL="138113" indent="-138113" algn="l" defTabSz="368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98450" indent="-114300" algn="l" defTabSz="368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92075" algn="l" defTabSz="368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46113" indent="-92075" algn="l" defTabSz="368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30263" indent="-92075" algn="l" defTabSz="3683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15395" indent="-92309" algn="l" defTabSz="369235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013" indent="-92309" algn="l" defTabSz="369235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4630" indent="-92309" algn="l" defTabSz="369235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69248" indent="-92309" algn="l" defTabSz="369235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1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35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5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846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2308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704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32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93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lIns="36919" tIns="18460" rIns="36919" bIns="18460" anchor="ctr"/>
          <a:lstStyle/>
          <a:p>
            <a:pPr marL="342953" indent="-342953" algn="ctr" defTabSz="914112">
              <a:lnSpc>
                <a:spcPct val="80000"/>
              </a:lnSpc>
              <a:spcBef>
                <a:spcPct val="20000"/>
              </a:spcBef>
              <a:defRPr/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10"/>
          <p:cNvSpPr>
            <a:spLocks noChangeArrowheads="1"/>
          </p:cNvSpPr>
          <p:nvPr userDrawn="1"/>
        </p:nvSpPr>
        <p:spPr bwMode="auto">
          <a:xfrm>
            <a:off x="0" y="6380163"/>
            <a:ext cx="9144000" cy="477837"/>
          </a:xfrm>
          <a:prstGeom prst="rect">
            <a:avLst/>
          </a:prstGeom>
          <a:solidFill>
            <a:srgbClr val="10395F"/>
          </a:solidFill>
          <a:ln w="9525" algn="ctr">
            <a:noFill/>
            <a:miter lim="800000"/>
            <a:headEnd/>
            <a:tailEnd/>
          </a:ln>
        </p:spPr>
        <p:txBody>
          <a:bodyPr wrap="none" lIns="36919" tIns="18460" rIns="36919" bIns="18460" anchor="ctr"/>
          <a:lstStyle/>
          <a:p>
            <a:pPr algn="ctr" defTabSz="914112">
              <a:spcBef>
                <a:spcPct val="20000"/>
              </a:spcBef>
              <a:defRPr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 userDrawn="1"/>
        </p:nvSpPr>
        <p:spPr bwMode="auto">
          <a:xfrm>
            <a:off x="149225" y="6532563"/>
            <a:ext cx="19796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919" tIns="18460" rIns="36919" bIns="18460">
            <a:spAutoFit/>
          </a:bodyPr>
          <a:lstStyle>
            <a:lvl1pPr marL="849313" indent="-849313"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000" dirty="0" smtClean="0">
                <a:solidFill>
                  <a:srgbClr val="F5F5F5"/>
                </a:solidFill>
                <a:latin typeface="Myriad Pro" pitchFamily="34" charset="0"/>
              </a:rPr>
              <a:t>Copyright © 2013 Snap Surveys Ltd.</a:t>
            </a:r>
          </a:p>
        </p:txBody>
      </p:sp>
      <p:pic>
        <p:nvPicPr>
          <p:cNvPr id="27653" name="Picture 6" descr="snap-logo-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3263" y="6523038"/>
            <a:ext cx="671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-180975" y="6215063"/>
            <a:ext cx="947737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20000"/>
              </a:spcBef>
              <a:defRPr/>
            </a:pPr>
            <a:endParaRPr lang="en-GB">
              <a:latin typeface="Myriad Pro" pitchFamily="34" charset="0"/>
            </a:endParaRPr>
          </a:p>
        </p:txBody>
      </p:sp>
      <p:sp>
        <p:nvSpPr>
          <p:cNvPr id="276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08000"/>
            <a:ext cx="81692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809750"/>
            <a:ext cx="80883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5pPr>
      <a:lvl6pPr marL="184617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6pPr>
      <a:lvl7pPr marL="369235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7pPr>
      <a:lvl8pPr marL="553852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8pPr>
      <a:lvl9pPr marL="738469" algn="l" defTabSz="914112" rtl="0" fontAlgn="base">
        <a:spcBef>
          <a:spcPct val="0"/>
        </a:spcBef>
        <a:spcAft>
          <a:spcPct val="0"/>
        </a:spcAft>
        <a:defRPr sz="2900">
          <a:solidFill>
            <a:srgbClr val="474C4F"/>
          </a:solidFill>
          <a:latin typeface="Myriad Pro" pitchFamily="34" charset="0"/>
          <a:cs typeface="Arial" charset="0"/>
        </a:defRPr>
      </a:lvl9pPr>
    </p:titleStyle>
    <p:bodyStyle>
      <a:lvl1pPr marL="138113" indent="-138113" algn="l" defTabSz="912813" rtl="0" eaLnBrk="0" fontAlgn="base" hangingPunct="0">
        <a:spcBef>
          <a:spcPct val="20000"/>
        </a:spcBef>
        <a:spcAft>
          <a:spcPct val="0"/>
        </a:spcAft>
        <a:defRPr sz="1600">
          <a:solidFill>
            <a:srgbClr val="595959"/>
          </a:solidFill>
          <a:latin typeface="+mn-lt"/>
          <a:ea typeface="+mn-ea"/>
          <a:cs typeface="+mn-cs"/>
        </a:defRPr>
      </a:lvl1pPr>
      <a:lvl2pPr marL="825500" indent="-285750" algn="l" defTabSz="912813" rtl="0" eaLnBrk="0" fontAlgn="base" hangingPunct="0">
        <a:spcBef>
          <a:spcPct val="20000"/>
        </a:spcBef>
        <a:spcAft>
          <a:spcPct val="0"/>
        </a:spcAft>
        <a:defRPr sz="1300">
          <a:solidFill>
            <a:srgbClr val="595959"/>
          </a:solidFill>
          <a:latin typeface="+mn-lt"/>
          <a:cs typeface="+mn-cs"/>
        </a:defRPr>
      </a:lvl2pPr>
      <a:lvl3pPr marL="12319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rgbClr val="595959"/>
          </a:solidFill>
          <a:latin typeface="+mn-lt"/>
          <a:cs typeface="+mn-cs"/>
        </a:defRPr>
      </a:lvl3pPr>
      <a:lvl4pPr marL="1639888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rgbClr val="595959"/>
          </a:solidFill>
          <a:latin typeface="+mn-lt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595959"/>
          </a:solidFill>
          <a:latin typeface="+mn-lt"/>
          <a:cs typeface="+mn-cs"/>
        </a:defRPr>
      </a:lvl5pPr>
      <a:lvl6pPr marL="2241691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6pPr>
      <a:lvl7pPr marL="2426308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7pPr>
      <a:lvl8pPr marL="2610926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8pPr>
      <a:lvl9pPr marL="2795543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rgbClr val="474C4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1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35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5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846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2308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704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32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93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lIns="36919" tIns="18460" rIns="36919" bIns="18460" anchor="ctr"/>
          <a:lstStyle/>
          <a:p>
            <a:pPr marL="342953" indent="-342953" algn="ctr" defTabSz="914112">
              <a:lnSpc>
                <a:spcPct val="80000"/>
              </a:lnSpc>
              <a:spcBef>
                <a:spcPct val="20000"/>
              </a:spcBef>
              <a:defRPr/>
            </a:pPr>
            <a:endParaRPr lang="en-GB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 userDrawn="1"/>
        </p:nvSpPr>
        <p:spPr bwMode="auto">
          <a:xfrm>
            <a:off x="0" y="6380163"/>
            <a:ext cx="9144000" cy="477837"/>
          </a:xfrm>
          <a:prstGeom prst="rect">
            <a:avLst/>
          </a:prstGeom>
          <a:solidFill>
            <a:srgbClr val="10395F"/>
          </a:solidFill>
          <a:ln w="9525" algn="ctr">
            <a:noFill/>
            <a:miter lim="800000"/>
            <a:headEnd/>
            <a:tailEnd/>
          </a:ln>
        </p:spPr>
        <p:txBody>
          <a:bodyPr wrap="none" lIns="36919" tIns="18460" rIns="36919" bIns="18460" anchor="ctr"/>
          <a:lstStyle/>
          <a:p>
            <a:pPr algn="ctr" defTabSz="914112">
              <a:spcBef>
                <a:spcPct val="20000"/>
              </a:spcBef>
              <a:defRPr/>
            </a:pPr>
            <a:endParaRPr lang="en-GB" dirty="0">
              <a:latin typeface="Myriad Pro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 userDrawn="1"/>
        </p:nvSpPr>
        <p:spPr bwMode="auto">
          <a:xfrm>
            <a:off x="149225" y="6532563"/>
            <a:ext cx="19796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919" tIns="18460" rIns="36919" bIns="18460">
            <a:spAutoFit/>
          </a:bodyPr>
          <a:lstStyle>
            <a:lvl1pPr marL="849313" indent="-849313"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2263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26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000" dirty="0" smtClean="0">
                <a:solidFill>
                  <a:srgbClr val="F5F5F5"/>
                </a:solidFill>
                <a:latin typeface="Myriad Pro" pitchFamily="34" charset="0"/>
              </a:rPr>
              <a:t>Copyright © 2013 Snap Surveys Ltd.</a:t>
            </a:r>
          </a:p>
        </p:txBody>
      </p:sp>
      <p:pic>
        <p:nvPicPr>
          <p:cNvPr id="39941" name="Picture 12" descr="snap-logo-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23263" y="6523038"/>
            <a:ext cx="671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ChangeArrowheads="1"/>
          </p:cNvSpPr>
          <p:nvPr userDrawn="1"/>
        </p:nvSpPr>
        <p:spPr bwMode="auto">
          <a:xfrm>
            <a:off x="-180975" y="6215063"/>
            <a:ext cx="947737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20000"/>
              </a:spcBef>
              <a:defRPr/>
            </a:pPr>
            <a:endParaRPr lang="en-GB">
              <a:latin typeface="Myriad Pro" pitchFamily="34" charset="0"/>
            </a:endParaRPr>
          </a:p>
        </p:txBody>
      </p:sp>
      <p:sp>
        <p:nvSpPr>
          <p:cNvPr id="3994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509588"/>
            <a:ext cx="78263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994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801813"/>
            <a:ext cx="8102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  <p:sldLayoutId id="2147483770" r:id="rId12"/>
    <p:sldLayoutId id="214748376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595959"/>
          </a:solidFill>
          <a:latin typeface="Myriad Pro" pitchFamily="34" charset="0"/>
          <a:cs typeface="Arial" charset="0"/>
        </a:defRPr>
      </a:lvl5pPr>
      <a:lvl6pPr marL="184617" algn="l" defTabSz="914112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Myriad Pro" pitchFamily="34" charset="0"/>
          <a:cs typeface="Arial" charset="0"/>
        </a:defRPr>
      </a:lvl6pPr>
      <a:lvl7pPr marL="369235" algn="l" defTabSz="914112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Myriad Pro" pitchFamily="34" charset="0"/>
          <a:cs typeface="Arial" charset="0"/>
        </a:defRPr>
      </a:lvl7pPr>
      <a:lvl8pPr marL="553852" algn="l" defTabSz="914112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Myriad Pro" pitchFamily="34" charset="0"/>
          <a:cs typeface="Arial" charset="0"/>
        </a:defRPr>
      </a:lvl8pPr>
      <a:lvl9pPr marL="738469" algn="l" defTabSz="914112" rtl="0" fontAlgn="base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Myriad Pro" pitchFamily="34" charset="0"/>
          <a:cs typeface="Arial" charset="0"/>
        </a:defRPr>
      </a:lvl9pPr>
    </p:titleStyle>
    <p:bodyStyle>
      <a:lvl1pPr marL="138113" indent="-138113" algn="l" defTabSz="912813" rtl="0" eaLnBrk="0" fontAlgn="base" hangingPunct="0">
        <a:spcBef>
          <a:spcPct val="20000"/>
        </a:spcBef>
        <a:spcAft>
          <a:spcPct val="0"/>
        </a:spcAft>
        <a:defRPr sz="1600">
          <a:solidFill>
            <a:srgbClr val="595959"/>
          </a:solidFill>
          <a:latin typeface="+mn-lt"/>
          <a:ea typeface="+mn-ea"/>
          <a:cs typeface="+mn-cs"/>
        </a:defRPr>
      </a:lvl1pPr>
      <a:lvl2pPr marL="825500" indent="-285750" algn="l" defTabSz="912813" rtl="0" eaLnBrk="0" fontAlgn="base" hangingPunct="0">
        <a:spcBef>
          <a:spcPct val="20000"/>
        </a:spcBef>
        <a:spcAft>
          <a:spcPct val="0"/>
        </a:spcAft>
        <a:defRPr sz="1300">
          <a:solidFill>
            <a:srgbClr val="595959"/>
          </a:solidFill>
          <a:latin typeface="+mn-lt"/>
          <a:cs typeface="+mn-cs"/>
        </a:defRPr>
      </a:lvl2pPr>
      <a:lvl3pPr marL="12319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rgbClr val="595959"/>
          </a:solidFill>
          <a:latin typeface="+mn-lt"/>
          <a:cs typeface="+mn-cs"/>
        </a:defRPr>
      </a:lvl3pPr>
      <a:lvl4pPr marL="1639888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rgbClr val="595959"/>
          </a:solidFill>
          <a:latin typeface="+mn-lt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595959"/>
          </a:solidFill>
          <a:latin typeface="+mn-lt"/>
          <a:cs typeface="+mn-cs"/>
        </a:defRPr>
      </a:lvl5pPr>
      <a:lvl6pPr marL="2241691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cs typeface="+mn-cs"/>
        </a:defRPr>
      </a:lvl6pPr>
      <a:lvl7pPr marL="2426308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cs typeface="+mn-cs"/>
        </a:defRPr>
      </a:lvl7pPr>
      <a:lvl8pPr marL="2610926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cs typeface="+mn-cs"/>
        </a:defRPr>
      </a:lvl8pPr>
      <a:lvl9pPr marL="2795543" indent="-228208" algn="l" defTabSz="914112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1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35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5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846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23087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704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322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939" algn="l" defTabSz="369235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xmlns="" id="{76048B81-F289-4E37-924B-718B75A82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3" t="26074" r="34296" b="22963"/>
          <a:stretch/>
        </p:blipFill>
        <p:spPr>
          <a:xfrm>
            <a:off x="3560618" y="723901"/>
            <a:ext cx="5583382" cy="5410199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B68C33-746D-493A-8D04-C18A87770CC3}"/>
              </a:ext>
            </a:extLst>
          </p:cNvPr>
          <p:cNvSpPr txBox="1"/>
          <p:nvPr/>
        </p:nvSpPr>
        <p:spPr>
          <a:xfrm>
            <a:off x="5079769" y="2478319"/>
            <a:ext cx="2522981" cy="160706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KwikLearn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A788C38-DC6B-465C-820C-D78660FB862F}"/>
              </a:ext>
            </a:extLst>
          </p:cNvPr>
          <p:cNvSpPr txBox="1">
            <a:spLocks/>
          </p:cNvSpPr>
          <p:nvPr/>
        </p:nvSpPr>
        <p:spPr>
          <a:xfrm>
            <a:off x="13855" y="1839074"/>
            <a:ext cx="3616032" cy="2539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Smart Reports in Snap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Presented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by: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Nathan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Pritchard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Wednesday 27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May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24A251-AAA9-4ECB-92C0-C657681F3E81}"/>
              </a:ext>
            </a:extLst>
          </p:cNvPr>
          <p:cNvSpPr/>
          <p:nvPr/>
        </p:nvSpPr>
        <p:spPr>
          <a:xfrm>
            <a:off x="8951" y="6218033"/>
            <a:ext cx="34579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1800" dirty="0">
                <a:solidFill>
                  <a:srgbClr val="FFFF00"/>
                </a:solidFill>
                <a:latin typeface="+mj-lt"/>
                <a:cs typeface="Calibri" pitchFamily="34" charset="0"/>
              </a:rPr>
              <a:t>nikki.sunga@mrdcsoftware.com</a:t>
            </a:r>
            <a:endParaRPr lang="en-US" sz="1800" dirty="0">
              <a:solidFill>
                <a:srgbClr val="FFFF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62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Cell referencing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1066800"/>
            <a:ext cx="741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 smtClean="0">
                <a:solidFill>
                  <a:srgbClr val="595959"/>
                </a:solidFill>
                <a:latin typeface="Myriad Pro" pitchFamily="34" charset="0"/>
                <a:ea typeface="+mj-ea"/>
                <a:cs typeface="Arial"/>
              </a:rPr>
              <a:t>Pick out key elements of data from a table or chart </a:t>
            </a:r>
            <a:endParaRPr lang="en-GB" dirty="0"/>
          </a:p>
        </p:txBody>
      </p:sp>
      <p:pic>
        <p:nvPicPr>
          <p:cNvPr id="7" name="Content Placeholder 6" descr="course evalua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697" y="2246995"/>
            <a:ext cx="5978886" cy="1727888"/>
          </a:xfr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10144" y="4239491"/>
            <a:ext cx="615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49%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595959"/>
                </a:solidFill>
              </a:rPr>
              <a:t>of pupils who rated the </a:t>
            </a:r>
            <a:r>
              <a:rPr lang="en-GB" b="1" dirty="0" smtClean="0">
                <a:solidFill>
                  <a:srgbClr val="595959"/>
                </a:solidFill>
              </a:rPr>
              <a:t>Course Content</a:t>
            </a:r>
            <a:r>
              <a:rPr lang="en-GB" dirty="0" smtClean="0">
                <a:solidFill>
                  <a:srgbClr val="595959"/>
                </a:solidFill>
              </a:rPr>
              <a:t> gave a response of 4 or 5 with </a:t>
            </a:r>
            <a:r>
              <a:rPr lang="en-GB" b="1" dirty="0" smtClean="0">
                <a:solidFill>
                  <a:srgbClr val="595959"/>
                </a:solidFill>
              </a:rPr>
              <a:t>23%</a:t>
            </a:r>
            <a:r>
              <a:rPr lang="en-GB" dirty="0" smtClean="0">
                <a:solidFill>
                  <a:srgbClr val="595959"/>
                </a:solidFill>
              </a:rPr>
              <a:t> choosing one of the negative options. This represents a difference of </a:t>
            </a:r>
            <a:r>
              <a:rPr lang="en-GB" b="1" dirty="0" smtClean="0">
                <a:solidFill>
                  <a:srgbClr val="595959"/>
                </a:solidFill>
              </a:rPr>
              <a:t>26%</a:t>
            </a:r>
            <a:r>
              <a:rPr lang="en-GB" dirty="0" smtClean="0">
                <a:solidFill>
                  <a:srgbClr val="595959"/>
                </a:solidFill>
              </a:rPr>
              <a:t>.</a:t>
            </a:r>
            <a:endParaRPr lang="en-GB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Cell referencing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1066800"/>
            <a:ext cx="741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 smtClean="0">
                <a:solidFill>
                  <a:srgbClr val="595959"/>
                </a:solidFill>
                <a:latin typeface="Myriad Pro" pitchFamily="34" charset="0"/>
                <a:ea typeface="+mj-ea"/>
                <a:cs typeface="Arial"/>
              </a:rPr>
              <a:t>Pick out key elements of data from a table or chart 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456" y="2190751"/>
            <a:ext cx="6381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Cell referencing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pic>
        <p:nvPicPr>
          <p:cNvPr id="7" name="Content Placeholder 6" descr="In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7764" y="401782"/>
            <a:ext cx="4851435" cy="583521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4772" y="1842654"/>
            <a:ext cx="325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dirty="0" smtClean="0">
                <a:solidFill>
                  <a:srgbClr val="595959"/>
                </a:solidFill>
                <a:latin typeface="Myriad Pro" pitchFamily="34" charset="0"/>
                <a:ea typeface="+mj-ea"/>
                <a:cs typeface="Arial"/>
              </a:rPr>
              <a:t>Introduce cell referencing throughout your report to give it that personalised look and feel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Static Benchmarking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pic>
        <p:nvPicPr>
          <p:cNvPr id="8" name="Content Placeholder 7" descr="C5Positive Benc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422" y="1754331"/>
            <a:ext cx="7008109" cy="4316413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8625" y="1066800"/>
            <a:ext cx="741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0" smtClean="0">
                <a:solidFill>
                  <a:srgbClr val="595959"/>
                </a:solidFill>
                <a:latin typeface="Myriad Pro" pitchFamily="34" charset="0"/>
                <a:ea typeface="+mj-ea"/>
                <a:cs typeface="Arial"/>
              </a:rPr>
              <a:t>Compare your </a:t>
            </a:r>
            <a:r>
              <a:rPr lang="en-GB" sz="2000" kern="0" dirty="0" smtClean="0">
                <a:solidFill>
                  <a:srgbClr val="595959"/>
                </a:solidFill>
                <a:latin typeface="Myriad Pro" pitchFamily="34" charset="0"/>
                <a:ea typeface="+mj-ea"/>
                <a:cs typeface="Arial"/>
              </a:rPr>
              <a:t>data against a known dataset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Global Filters (Context)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1066800"/>
            <a:ext cx="741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Filter multiple analyses and reports at the click of a button</a:t>
            </a:r>
            <a:endParaRPr lang="en-GB" dirty="0"/>
          </a:p>
        </p:txBody>
      </p:sp>
      <p:pic>
        <p:nvPicPr>
          <p:cNvPr id="7" name="Content Placeholder 6" descr="chart filter graph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0191" y="1809750"/>
            <a:ext cx="2830280" cy="43164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492125"/>
          </a:xfrm>
        </p:spPr>
        <p:txBody>
          <a:bodyPr/>
          <a:lstStyle/>
          <a:p>
            <a:r>
              <a:rPr lang="en-GB" dirty="0" smtClean="0"/>
              <a:t>Dynamic Benchmarking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28625" y="1066800"/>
            <a:ext cx="741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Compare your data with a dynamically changing dataset</a:t>
            </a:r>
            <a:endParaRPr lang="en-GB" dirty="0"/>
          </a:p>
        </p:txBody>
      </p:sp>
      <p:pic>
        <p:nvPicPr>
          <p:cNvPr id="7" name="Content Placeholder 6" descr="All instructo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411" y="1911927"/>
            <a:ext cx="6434020" cy="3893127"/>
          </a:xfr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7972425" y="866775"/>
            <a:ext cx="89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2263775">
              <a:spcBef>
                <a:spcPct val="20000"/>
              </a:spcBef>
            </a:pPr>
            <a:endParaRPr lang="en-GB" sz="4000"/>
          </a:p>
        </p:txBody>
      </p:sp>
      <p:pic>
        <p:nvPicPr>
          <p:cNvPr id="5" name="Picture 4" descr="Web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563" y="209550"/>
            <a:ext cx="6281737" cy="5867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847725"/>
            <a:ext cx="6334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xmlns="" id="{76048B81-F289-4E37-924B-718B75A82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3" t="26074" r="34296" b="22963"/>
          <a:stretch/>
        </p:blipFill>
        <p:spPr>
          <a:xfrm>
            <a:off x="3560618" y="723901"/>
            <a:ext cx="5583382" cy="5410199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B68C33-746D-493A-8D04-C18A87770CC3}"/>
              </a:ext>
            </a:extLst>
          </p:cNvPr>
          <p:cNvSpPr txBox="1"/>
          <p:nvPr/>
        </p:nvSpPr>
        <p:spPr>
          <a:xfrm>
            <a:off x="5079769" y="2478319"/>
            <a:ext cx="2522981" cy="160706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KwikLearn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A788C38-DC6B-465C-820C-D78660FB862F}"/>
              </a:ext>
            </a:extLst>
          </p:cNvPr>
          <p:cNvSpPr txBox="1">
            <a:spLocks/>
          </p:cNvSpPr>
          <p:nvPr/>
        </p:nvSpPr>
        <p:spPr>
          <a:xfrm>
            <a:off x="13855" y="1839074"/>
            <a:ext cx="3616032" cy="2539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Smart Reports in Snap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Presented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by: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Nathan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Pritchard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Wednesday 27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May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24A251-AAA9-4ECB-92C0-C657681F3E81}"/>
              </a:ext>
            </a:extLst>
          </p:cNvPr>
          <p:cNvSpPr/>
          <p:nvPr/>
        </p:nvSpPr>
        <p:spPr>
          <a:xfrm>
            <a:off x="8951" y="6218033"/>
            <a:ext cx="34579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1800" dirty="0">
                <a:solidFill>
                  <a:srgbClr val="FFFF00"/>
                </a:solidFill>
                <a:latin typeface="+mj-lt"/>
                <a:cs typeface="Calibri" pitchFamily="34" charset="0"/>
              </a:rPr>
              <a:t>nikki.sunga@mrdcsoftware.com</a:t>
            </a:r>
            <a:endParaRPr lang="en-US" sz="1800" dirty="0">
              <a:solidFill>
                <a:srgbClr val="FFFF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191CA5C-F546-4FAB-AF51-FF655D73E1F2}"/>
              </a:ext>
            </a:extLst>
          </p:cNvPr>
          <p:cNvSpPr txBox="1">
            <a:spLocks/>
          </p:cNvSpPr>
          <p:nvPr/>
        </p:nvSpPr>
        <p:spPr>
          <a:xfrm>
            <a:off x="601276" y="4642310"/>
            <a:ext cx="2121917" cy="109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9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Q&amp;A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62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93E7E-B0D6-4CE2-B683-2A126A59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508000"/>
            <a:ext cx="7102475" cy="641927"/>
          </a:xfrm>
        </p:spPr>
        <p:txBody>
          <a:bodyPr/>
          <a:lstStyle/>
          <a:p>
            <a:r>
              <a:rPr lang="en-PH" sz="4400" b="1" dirty="0" smtClean="0">
                <a:solidFill>
                  <a:srgbClr val="4D4D4D"/>
                </a:solidFill>
                <a:latin typeface="+mj-lt"/>
              </a:rPr>
              <a:t>Snap Solutions</a:t>
            </a:r>
            <a:endParaRPr lang="en-PH" sz="44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3298034"/>
            <a:ext cx="2895600" cy="3872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PH" sz="1700" b="1" dirty="0" smtClean="0">
                <a:solidFill>
                  <a:srgbClr val="4D4D4D"/>
                </a:solidFill>
                <a:latin typeface="+mj-lt"/>
              </a:rPr>
              <a:t> Survey </a:t>
            </a:r>
            <a:r>
              <a:rPr lang="en-PH" sz="1700" b="1" dirty="0">
                <a:solidFill>
                  <a:srgbClr val="4D4D4D"/>
                </a:solidFill>
                <a:latin typeface="+mj-lt"/>
              </a:rPr>
              <a:t>Design </a:t>
            </a:r>
            <a:r>
              <a:rPr lang="en-PH" sz="1700" b="1" dirty="0" smtClean="0">
                <a:solidFill>
                  <a:srgbClr val="4D4D4D"/>
                </a:solidFill>
                <a:latin typeface="+mj-lt"/>
              </a:rPr>
              <a:t>Expertise</a:t>
            </a:r>
            <a:endParaRPr lang="en-PH" sz="17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E49424A-05E4-40FF-B613-6E4FCD503414}"/>
              </a:ext>
            </a:extLst>
          </p:cNvPr>
          <p:cNvSpPr/>
          <p:nvPr/>
        </p:nvSpPr>
        <p:spPr>
          <a:xfrm>
            <a:off x="277092" y="2161309"/>
            <a:ext cx="2660072" cy="708097"/>
          </a:xfrm>
          <a:prstGeom prst="roundRect">
            <a:avLst/>
          </a:prstGeom>
          <a:solidFill>
            <a:srgbClr val="ED7D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b="1" dirty="0">
                <a:latin typeface="Abadi" panose="020B0604020104020204" pitchFamily="34" charset="0"/>
              </a:rPr>
              <a:t>Questionnaire Design</a:t>
            </a:r>
            <a:endParaRPr lang="en-PH" sz="2400" dirty="0">
              <a:latin typeface="Abadi" panose="020B06040201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4F12C01-1306-4626-885B-EDFFBC699334}"/>
              </a:ext>
            </a:extLst>
          </p:cNvPr>
          <p:cNvSpPr/>
          <p:nvPr/>
        </p:nvSpPr>
        <p:spPr>
          <a:xfrm>
            <a:off x="6375081" y="2161309"/>
            <a:ext cx="2533391" cy="708097"/>
          </a:xfrm>
          <a:prstGeom prst="roundRect">
            <a:avLst/>
          </a:prstGeom>
          <a:solidFill>
            <a:srgbClr val="ED7D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b="1" dirty="0">
                <a:latin typeface="Abadi" panose="020B0604020104020204" pitchFamily="34" charset="0"/>
              </a:rPr>
              <a:t>Analysis and Reporting</a:t>
            </a:r>
            <a:endParaRPr lang="en-PH" sz="2400" dirty="0">
              <a:latin typeface="Abadi" panose="020B06040201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E290705-8BE3-4798-A76F-5ACB802343F5}"/>
              </a:ext>
            </a:extLst>
          </p:cNvPr>
          <p:cNvSpPr/>
          <p:nvPr/>
        </p:nvSpPr>
        <p:spPr>
          <a:xfrm>
            <a:off x="3241963" y="2161310"/>
            <a:ext cx="2840182" cy="708098"/>
          </a:xfrm>
          <a:prstGeom prst="roundRect">
            <a:avLst/>
          </a:prstGeom>
          <a:solidFill>
            <a:srgbClr val="ED7D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badi" panose="020B0604020104020204" pitchFamily="34" charset="0"/>
              </a:rPr>
              <a:t>Survey Distribution and Data Collection</a:t>
            </a:r>
            <a:endParaRPr lang="en-PH" sz="2400" dirty="0">
              <a:latin typeface="Abadi" panose="020B06040201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45C0FC8-9427-4FE5-8890-7881B3BE0150}"/>
              </a:ext>
            </a:extLst>
          </p:cNvPr>
          <p:cNvSpPr txBox="1">
            <a:spLocks/>
          </p:cNvSpPr>
          <p:nvPr/>
        </p:nvSpPr>
        <p:spPr>
          <a:xfrm>
            <a:off x="6375083" y="3298031"/>
            <a:ext cx="2400300" cy="43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PH" sz="18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en-PH" sz="1700" b="1" dirty="0">
                <a:solidFill>
                  <a:srgbClr val="4D4D4D"/>
                </a:solidFill>
                <a:latin typeface="+mj-lt"/>
              </a:rPr>
              <a:t>Smart Reports</a:t>
            </a:r>
          </a:p>
        </p:txBody>
      </p:sp>
      <p:pic>
        <p:nvPicPr>
          <p:cNvPr id="13" name="Picture 12" descr="A picture containing outdoor, animal, bird, large&#10;&#10;Description automatically generated">
            <a:extLst>
              <a:ext uri="{FF2B5EF4-FFF2-40B4-BE49-F238E27FC236}">
                <a16:creationId xmlns:a16="http://schemas.microsoft.com/office/drawing/2014/main" xmlns="" id="{6E45199A-F3C9-4D35-A5BA-7DB7EAF7D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919" y="5529920"/>
            <a:ext cx="13049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 txBox="1">
            <a:spLocks/>
          </p:cNvSpPr>
          <p:nvPr/>
        </p:nvSpPr>
        <p:spPr bwMode="auto">
          <a:xfrm>
            <a:off x="193960" y="4115453"/>
            <a:ext cx="2895600" cy="38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38113" marR="0" lvl="0" indent="-1381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PH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Templates &amp; Branding</a:t>
            </a:r>
            <a:endParaRPr kumimoji="0" lang="en-PH" sz="17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 txBox="1">
            <a:spLocks/>
          </p:cNvSpPr>
          <p:nvPr/>
        </p:nvSpPr>
        <p:spPr bwMode="auto">
          <a:xfrm>
            <a:off x="193965" y="4835889"/>
            <a:ext cx="2895600" cy="5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38113" marR="0" lvl="0" indent="-1381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PH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Complex Questionnaire Set-Up</a:t>
            </a:r>
            <a:endParaRPr kumimoji="0" lang="en-PH" sz="17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 txBox="1">
            <a:spLocks/>
          </p:cNvSpPr>
          <p:nvPr/>
        </p:nvSpPr>
        <p:spPr bwMode="auto">
          <a:xfrm>
            <a:off x="3297484" y="3298034"/>
            <a:ext cx="2895600" cy="38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38113" marR="0" lvl="0" indent="-1381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PH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Online Surveys</a:t>
            </a:r>
            <a:endParaRPr kumimoji="0" lang="en-PH" sz="17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 txBox="1">
            <a:spLocks/>
          </p:cNvSpPr>
          <p:nvPr/>
        </p:nvSpPr>
        <p:spPr bwMode="auto">
          <a:xfrm>
            <a:off x="3297489" y="4101597"/>
            <a:ext cx="2784656" cy="6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38113" marR="0" lvl="0" indent="-1381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PH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Paper Surveys &amp; Multi- Mode Surveys</a:t>
            </a:r>
            <a:endParaRPr kumimoji="0" lang="en-PH" sz="17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6EB25808-61AF-4391-8498-899C4EDC3959}"/>
              </a:ext>
            </a:extLst>
          </p:cNvPr>
          <p:cNvSpPr txBox="1">
            <a:spLocks/>
          </p:cNvSpPr>
          <p:nvPr/>
        </p:nvSpPr>
        <p:spPr bwMode="auto">
          <a:xfrm>
            <a:off x="3311340" y="4877452"/>
            <a:ext cx="2895600" cy="38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38113" marR="0" lvl="0" indent="-138113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PH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CAPI Surveys</a:t>
            </a:r>
            <a:endParaRPr kumimoji="0" lang="en-PH" sz="17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8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85A5800-E85C-4444-B9BB-505E144A0F6C}"/>
              </a:ext>
            </a:extLst>
          </p:cNvPr>
          <p:cNvSpPr txBox="1">
            <a:spLocks/>
          </p:cNvSpPr>
          <p:nvPr/>
        </p:nvSpPr>
        <p:spPr>
          <a:xfrm>
            <a:off x="110840" y="2041037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Design and Branding</a:t>
            </a:r>
            <a:endParaRPr lang="en-PH" sz="24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3F002F4-162B-4004-9D3C-AEE7E366A496}"/>
              </a:ext>
            </a:extLst>
          </p:cNvPr>
          <p:cNvSpPr txBox="1">
            <a:spLocks/>
          </p:cNvSpPr>
          <p:nvPr/>
        </p:nvSpPr>
        <p:spPr>
          <a:xfrm>
            <a:off x="110840" y="1320651"/>
            <a:ext cx="4360792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Surveys in any language</a:t>
            </a:r>
            <a:endParaRPr lang="en-PH" sz="2400" b="1" dirty="0">
              <a:solidFill>
                <a:srgbClr val="4D4D4D"/>
              </a:solidFill>
              <a:cs typeface="Arabic Typesetting" panose="020B0604020202020204" pitchFamily="66" charset="-7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52B5A9A-1DB8-441B-A041-569F88026CB9}"/>
              </a:ext>
            </a:extLst>
          </p:cNvPr>
          <p:cNvSpPr txBox="1">
            <a:spLocks/>
          </p:cNvSpPr>
          <p:nvPr/>
        </p:nvSpPr>
        <p:spPr>
          <a:xfrm>
            <a:off x="110840" y="2833715"/>
            <a:ext cx="4003960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Two-way database links</a:t>
            </a:r>
            <a:endParaRPr lang="en-PH" sz="24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207F9B3-AE01-4966-890C-2E7B6750E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823" y="341817"/>
            <a:ext cx="4252419" cy="220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13DCC00-D4A5-435F-B77B-8989E62B6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532" y="1973621"/>
            <a:ext cx="2928941" cy="171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B2EFEA4-163D-4595-9651-2FB2FFD0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151237" y="3269358"/>
            <a:ext cx="3641478" cy="182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D019830A-36A5-4C46-98E1-6191B9830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586" y="4309167"/>
            <a:ext cx="3285087" cy="181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4144488-3E0C-443A-B745-B11F49D30A99}"/>
              </a:ext>
            </a:extLst>
          </p:cNvPr>
          <p:cNvSpPr txBox="1">
            <a:spLocks/>
          </p:cNvSpPr>
          <p:nvPr/>
        </p:nvSpPr>
        <p:spPr>
          <a:xfrm>
            <a:off x="96985" y="3633301"/>
            <a:ext cx="3740724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Multi-Format Surveys</a:t>
            </a:r>
            <a:endParaRPr lang="en-PH" sz="24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86A250BA-4B0A-421B-AF15-290A2A3DE4A3}"/>
              </a:ext>
            </a:extLst>
          </p:cNvPr>
          <p:cNvSpPr txBox="1">
            <a:spLocks/>
          </p:cNvSpPr>
          <p:nvPr/>
        </p:nvSpPr>
        <p:spPr>
          <a:xfrm>
            <a:off x="110840" y="4500549"/>
            <a:ext cx="3893124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Offline Data Collection</a:t>
            </a:r>
            <a:endParaRPr lang="en-PH" sz="24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98C5541-C40E-4585-9156-87C7E665155E}"/>
              </a:ext>
            </a:extLst>
          </p:cNvPr>
          <p:cNvSpPr txBox="1">
            <a:spLocks/>
          </p:cNvSpPr>
          <p:nvPr/>
        </p:nvSpPr>
        <p:spPr>
          <a:xfrm>
            <a:off x="110839" y="5372100"/>
            <a:ext cx="4128651" cy="921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4D4D4D"/>
                </a:solidFill>
              </a:rPr>
              <a:t> Paper Survey Scanning</a:t>
            </a:r>
            <a:endParaRPr lang="en-PH" sz="24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B0A142-757A-4DE7-9C93-90CF70124297}"/>
              </a:ext>
            </a:extLst>
          </p:cNvPr>
          <p:cNvSpPr/>
          <p:nvPr/>
        </p:nvSpPr>
        <p:spPr>
          <a:xfrm>
            <a:off x="351832" y="447199"/>
            <a:ext cx="359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b="1" dirty="0" smtClean="0">
                <a:solidFill>
                  <a:srgbClr val="4D4D4D"/>
                </a:solidFill>
                <a:latin typeface="+mj-lt"/>
              </a:rPr>
              <a:t>Snap Software</a:t>
            </a:r>
            <a:endParaRPr lang="en-PH" sz="3600" dirty="0">
              <a:solidFill>
                <a:srgbClr val="4D4D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20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aper General.png">
            <a:extLst>
              <a:ext uri="{FF2B5EF4-FFF2-40B4-BE49-F238E27FC236}">
                <a16:creationId xmlns:a16="http://schemas.microsoft.com/office/drawing/2014/main" xmlns="" id="{D0DDC4DD-5124-4618-BC83-2235CFAE62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9338" y="1821319"/>
            <a:ext cx="2269796" cy="320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ocial Media Phone.png">
            <a:extLst>
              <a:ext uri="{FF2B5EF4-FFF2-40B4-BE49-F238E27FC236}">
                <a16:creationId xmlns:a16="http://schemas.microsoft.com/office/drawing/2014/main" xmlns="" id="{43C37F2B-726F-49D3-8CD1-F8017A4149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120" y="1785037"/>
            <a:ext cx="2126880" cy="325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A379CFB-98E2-44C4-9B8B-37EFD9B18AC7}"/>
              </a:ext>
            </a:extLst>
          </p:cNvPr>
          <p:cNvSpPr txBox="1">
            <a:spLocks/>
          </p:cNvSpPr>
          <p:nvPr/>
        </p:nvSpPr>
        <p:spPr>
          <a:xfrm>
            <a:off x="-21992" y="1400528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Branded Questions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C3F3DCB-BC79-4A26-BE37-F54D2B4F21D6}"/>
              </a:ext>
            </a:extLst>
          </p:cNvPr>
          <p:cNvSpPr txBox="1">
            <a:spLocks/>
          </p:cNvSpPr>
          <p:nvPr/>
        </p:nvSpPr>
        <p:spPr>
          <a:xfrm>
            <a:off x="-21992" y="1948465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Dynamic Questions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7A1CA20-1ECD-4887-BC89-56FC1BC7B1F3}"/>
              </a:ext>
            </a:extLst>
          </p:cNvPr>
          <p:cNvSpPr txBox="1">
            <a:spLocks/>
          </p:cNvSpPr>
          <p:nvPr/>
        </p:nvSpPr>
        <p:spPr>
          <a:xfrm>
            <a:off x="-28576" y="3086696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Responsive Questions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01B6DCCA-A380-4FFA-9968-614F38414613}"/>
              </a:ext>
            </a:extLst>
          </p:cNvPr>
          <p:cNvSpPr txBox="1">
            <a:spLocks/>
          </p:cNvSpPr>
          <p:nvPr/>
        </p:nvSpPr>
        <p:spPr>
          <a:xfrm>
            <a:off x="-28576" y="3669129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Drag &amp; Drop Ranking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0BA0F1C9-FFC2-4EA7-9B10-7EB7D9555E5F}"/>
              </a:ext>
            </a:extLst>
          </p:cNvPr>
          <p:cNvSpPr txBox="1">
            <a:spLocks/>
          </p:cNvSpPr>
          <p:nvPr/>
        </p:nvSpPr>
        <p:spPr>
          <a:xfrm>
            <a:off x="398465" y="418786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4400" b="1" dirty="0" smtClean="0">
                <a:solidFill>
                  <a:srgbClr val="4D4D4D"/>
                </a:solidFill>
                <a:latin typeface="+mj-lt"/>
                <a:cs typeface="Aharoni" panose="02010803020104030203" pitchFamily="2" charset="-79"/>
              </a:rPr>
              <a:t>Snap Has…</a:t>
            </a:r>
            <a:endParaRPr lang="en-PH" sz="4400" b="1" dirty="0">
              <a:solidFill>
                <a:srgbClr val="4D4D4D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4" name="Picture 4" descr="GreenHouse3">
            <a:extLst>
              <a:ext uri="{FF2B5EF4-FFF2-40B4-BE49-F238E27FC236}">
                <a16:creationId xmlns:a16="http://schemas.microsoft.com/office/drawing/2014/main" xmlns="" id="{E9C16638-CA69-4817-A8EA-E322A615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77222" y="1782750"/>
            <a:ext cx="4723847" cy="346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8C61EA3F-8C03-417C-AA91-80DF6064FE35}"/>
              </a:ext>
            </a:extLst>
          </p:cNvPr>
          <p:cNvGrpSpPr/>
          <p:nvPr/>
        </p:nvGrpSpPr>
        <p:grpSpPr>
          <a:xfrm>
            <a:off x="6292994" y="3587584"/>
            <a:ext cx="7987343" cy="7660123"/>
            <a:chOff x="2062309" y="4555690"/>
            <a:chExt cx="10649791" cy="7660123"/>
          </a:xfrm>
        </p:grpSpPr>
        <p:pic>
          <p:nvPicPr>
            <p:cNvPr id="28" name="Picture 7" descr="tennant surveyemail">
              <a:extLst>
                <a:ext uri="{FF2B5EF4-FFF2-40B4-BE49-F238E27FC236}">
                  <a16:creationId xmlns:a16="http://schemas.microsoft.com/office/drawing/2014/main" xmlns="" id="{87B02DEF-C010-465B-943E-F11011165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62309" y="4555690"/>
              <a:ext cx="3045428" cy="1581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xmlns="" id="{9992E0B4-1D82-4973-807E-442A6A8AB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1012" y="11468100"/>
              <a:ext cx="1081088" cy="747713"/>
            </a:xfrm>
            <a:prstGeom prst="rightArrow">
              <a:avLst>
                <a:gd name="adj1" fmla="val 49093"/>
                <a:gd name="adj2" fmla="val 67018"/>
              </a:avLst>
            </a:prstGeom>
            <a:solidFill>
              <a:srgbClr val="FF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>
                <a:spcBef>
                  <a:spcPct val="20000"/>
                </a:spcBef>
              </a:pPr>
              <a:endParaRPr lang="en-GB"/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EED478B6-239D-43C8-880F-C984F13A6337}"/>
              </a:ext>
            </a:extLst>
          </p:cNvPr>
          <p:cNvSpPr txBox="1">
            <a:spLocks/>
          </p:cNvSpPr>
          <p:nvPr/>
        </p:nvSpPr>
        <p:spPr>
          <a:xfrm>
            <a:off x="-17747" y="2508281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Interactive Questions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D207981A-0D4B-455D-8309-017E52F9506D}"/>
              </a:ext>
            </a:extLst>
          </p:cNvPr>
          <p:cNvSpPr txBox="1">
            <a:spLocks/>
          </p:cNvSpPr>
          <p:nvPr/>
        </p:nvSpPr>
        <p:spPr>
          <a:xfrm>
            <a:off x="-27289" y="4300464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Online Surveys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F93EE099-C217-4E70-8C26-F8834D17C004}"/>
              </a:ext>
            </a:extLst>
          </p:cNvPr>
          <p:cNvSpPr txBox="1">
            <a:spLocks/>
          </p:cNvSpPr>
          <p:nvPr/>
        </p:nvSpPr>
        <p:spPr>
          <a:xfrm>
            <a:off x="-36830" y="4834807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Paper Surveys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4261170F-87F9-4FE3-AC63-D9E049F89CAB}"/>
              </a:ext>
            </a:extLst>
          </p:cNvPr>
          <p:cNvSpPr txBox="1">
            <a:spLocks/>
          </p:cNvSpPr>
          <p:nvPr/>
        </p:nvSpPr>
        <p:spPr>
          <a:xfrm>
            <a:off x="-28576" y="5448169"/>
            <a:ext cx="4487516" cy="55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Mobile Surveys</a:t>
            </a:r>
            <a:endParaRPr lang="en-PH" sz="2200" b="1" dirty="0">
              <a:solidFill>
                <a:srgbClr val="4D4D4D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37" name="Picture 36" descr="Tutor.png">
            <a:extLst>
              <a:ext uri="{FF2B5EF4-FFF2-40B4-BE49-F238E27FC236}">
                <a16:creationId xmlns:a16="http://schemas.microsoft.com/office/drawing/2014/main" xmlns="" id="{534832A8-70E5-4970-9A3B-AF57F20BE56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72" y="1715339"/>
            <a:ext cx="5500688" cy="347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8" descr="Supermarket3">
            <a:extLst>
              <a:ext uri="{FF2B5EF4-FFF2-40B4-BE49-F238E27FC236}">
                <a16:creationId xmlns:a16="http://schemas.microsoft.com/office/drawing/2014/main" xmlns="" id="{8378ED7F-1582-4349-AA37-585BE966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58310" y="1632059"/>
            <a:ext cx="5685690" cy="359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5" descr="C:\Users\mwitts\Desktop\drag and drop 1.1.png">
            <a:extLst>
              <a:ext uri="{FF2B5EF4-FFF2-40B4-BE49-F238E27FC236}">
                <a16:creationId xmlns:a16="http://schemas.microsoft.com/office/drawing/2014/main" xmlns="" id="{E99D3AC2-C7B7-4D25-BA83-E533A64C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73886" y="1657924"/>
            <a:ext cx="5598674" cy="354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E3D9CA3-33EA-4F7E-8F72-FC93F1147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858" y="1660448"/>
            <a:ext cx="5643566" cy="365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0E29E96-F155-4881-BB1F-EF4E2D253B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862" y="1647671"/>
            <a:ext cx="5672137" cy="386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3F691B4-4912-4AC1-BE2E-A9BCFB8A45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725" y="1607982"/>
            <a:ext cx="5629275" cy="393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237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36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150FC0C-92F0-4434-8F73-D68D851F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51" y="4697707"/>
            <a:ext cx="4089654" cy="594729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</a:t>
            </a:r>
            <a:r>
              <a:rPr lang="en-PH" sz="2800" b="1" dirty="0">
                <a:solidFill>
                  <a:srgbClr val="4D4D4D"/>
                </a:solidFill>
              </a:rPr>
              <a:t>Smart Reporting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xmlns="" id="{224D039A-DBA3-47EA-9D99-91B510B48D04}"/>
              </a:ext>
            </a:extLst>
          </p:cNvPr>
          <p:cNvSpPr txBox="1">
            <a:spLocks/>
          </p:cNvSpPr>
          <p:nvPr/>
        </p:nvSpPr>
        <p:spPr>
          <a:xfrm>
            <a:off x="94256" y="3250536"/>
            <a:ext cx="3870865" cy="66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Summary Report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8C7AA944-B534-4C93-88F1-7652B470FB6F}"/>
              </a:ext>
            </a:extLst>
          </p:cNvPr>
          <p:cNvSpPr txBox="1">
            <a:spLocks/>
          </p:cNvSpPr>
          <p:nvPr/>
        </p:nvSpPr>
        <p:spPr>
          <a:xfrm>
            <a:off x="84527" y="2554347"/>
            <a:ext cx="2703443" cy="66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Analysis Tools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455EC44A-5B23-45DB-AE87-07B8F2D552ED}"/>
              </a:ext>
            </a:extLst>
          </p:cNvPr>
          <p:cNvSpPr txBox="1">
            <a:spLocks/>
          </p:cNvSpPr>
          <p:nvPr/>
        </p:nvSpPr>
        <p:spPr>
          <a:xfrm>
            <a:off x="84527" y="1940745"/>
            <a:ext cx="3351390" cy="66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Cross Tabulations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xmlns="" id="{689087B4-2EF3-4CD1-862C-C6F561AB56F4}"/>
              </a:ext>
            </a:extLst>
          </p:cNvPr>
          <p:cNvSpPr txBox="1">
            <a:spLocks/>
          </p:cNvSpPr>
          <p:nvPr/>
        </p:nvSpPr>
        <p:spPr>
          <a:xfrm>
            <a:off x="84528" y="1326468"/>
            <a:ext cx="2703443" cy="66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Charts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xmlns="" id="{C2EEC0E1-3628-4FA3-8F57-E64BAEC74413}"/>
              </a:ext>
            </a:extLst>
          </p:cNvPr>
          <p:cNvSpPr txBox="1">
            <a:spLocks/>
          </p:cNvSpPr>
          <p:nvPr/>
        </p:nvSpPr>
        <p:spPr>
          <a:xfrm>
            <a:off x="236931" y="434318"/>
            <a:ext cx="5069353" cy="66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2600" b="1" dirty="0" smtClean="0">
                <a:solidFill>
                  <a:srgbClr val="4D4D4D"/>
                </a:solidFill>
                <a:latin typeface="+mj-lt"/>
              </a:rPr>
              <a:t>Snap - Powerful Analysis Tools</a:t>
            </a:r>
            <a:endParaRPr lang="en-PH" sz="2600" b="1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4902E3-96ED-4654-80B2-0DCBF4C51E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55672" y="664929"/>
            <a:ext cx="3588328" cy="241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Crocodile---Questionnaire">
            <a:extLst>
              <a:ext uri="{FF2B5EF4-FFF2-40B4-BE49-F238E27FC236}">
                <a16:creationId xmlns:a16="http://schemas.microsoft.com/office/drawing/2014/main" xmlns="" id="{C7C3E96C-A32E-4E13-87D1-2BF70814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47395" y="1454898"/>
            <a:ext cx="2681113" cy="354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Basic Summary.png">
            <a:extLst>
              <a:ext uri="{FF2B5EF4-FFF2-40B4-BE49-F238E27FC236}">
                <a16:creationId xmlns:a16="http://schemas.microsoft.com/office/drawing/2014/main" xmlns="" id="{5194A033-C556-4BB9-ADA2-3CF45755C8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255" y="2149953"/>
            <a:ext cx="2881745" cy="407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Context Bar2.bmp">
            <a:extLst>
              <a:ext uri="{FF2B5EF4-FFF2-40B4-BE49-F238E27FC236}">
                <a16:creationId xmlns:a16="http://schemas.microsoft.com/office/drawing/2014/main" xmlns="" id="{4C859D2C-7FFA-44B1-9E0F-98E6751F2C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5759" y="4000988"/>
            <a:ext cx="4375055" cy="224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xmlns="" id="{C883C488-5FAF-4F88-B9DB-6D47AD0A5A81}"/>
              </a:ext>
            </a:extLst>
          </p:cNvPr>
          <p:cNvSpPr txBox="1">
            <a:spLocks/>
          </p:cNvSpPr>
          <p:nvPr/>
        </p:nvSpPr>
        <p:spPr>
          <a:xfrm>
            <a:off x="92467" y="3921641"/>
            <a:ext cx="3870865" cy="66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PH" sz="2200" b="1" dirty="0">
                <a:solidFill>
                  <a:srgbClr val="4D4D4D"/>
                </a:solidFill>
              </a:rPr>
              <a:t> Summary Counts</a:t>
            </a:r>
          </a:p>
        </p:txBody>
      </p:sp>
    </p:spTree>
    <p:extLst>
      <p:ext uri="{BB962C8B-B14F-4D97-AF65-F5344CB8AC3E}">
        <p14:creationId xmlns:p14="http://schemas.microsoft.com/office/powerpoint/2010/main" xmlns="" val="3521803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1" grpId="0"/>
      <p:bldP spid="12" grpId="0"/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2"/>
          <p:cNvSpPr txBox="1">
            <a:spLocks noChangeArrowheads="1"/>
          </p:cNvSpPr>
          <p:nvPr/>
        </p:nvSpPr>
        <p:spPr bwMode="auto">
          <a:xfrm>
            <a:off x="2795588" y="3643620"/>
            <a:ext cx="36681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4D4D4D"/>
                </a:solidFill>
              </a:rPr>
              <a:t>Nathan Pritchard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dirty="0">
                <a:solidFill>
                  <a:srgbClr val="4D4D4D"/>
                </a:solidFill>
              </a:rPr>
              <a:t>Training Consultant</a:t>
            </a:r>
          </a:p>
        </p:txBody>
      </p:sp>
      <p:pic>
        <p:nvPicPr>
          <p:cNvPr id="62468" name="Picture 7" descr="nathan 4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2009777"/>
            <a:ext cx="16049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550" y="51435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550" y="51435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 descr="Secure4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6454" y="1483200"/>
            <a:ext cx="2800106" cy="39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Sport Wa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5" y="1482437"/>
            <a:ext cx="2800672" cy="39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Staff surv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888" y="1483200"/>
            <a:ext cx="2799857" cy="39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7525" y="508000"/>
            <a:ext cx="8169275" cy="1174750"/>
          </a:xfrm>
        </p:spPr>
        <p:txBody>
          <a:bodyPr/>
          <a:lstStyle/>
          <a:p>
            <a:r>
              <a:rPr lang="en-GB" dirty="0" smtClean="0"/>
              <a:t>Smart Reporting</a:t>
            </a:r>
            <a:endParaRPr lang="en-GB" sz="1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Reporting</a:t>
            </a:r>
            <a:endParaRPr lang="en-GB" sz="13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1340" y="1381125"/>
            <a:ext cx="430831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Traditional written reports are a one-off snapshot of survey results.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Smart Reporting, you can quickly produce multiple and complex report variations that are updated in real time.</a:t>
            </a:r>
            <a:endParaRPr lang="en-GB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Cell Referencing</a:t>
            </a:r>
          </a:p>
          <a:p>
            <a:pPr algn="l"/>
            <a:r>
              <a:rPr lang="en-GB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- Add dynamic commentary to your tables and charts</a:t>
            </a:r>
          </a:p>
          <a:p>
            <a:pPr algn="l"/>
            <a:r>
              <a:rPr lang="en-GB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   </a:t>
            </a:r>
          </a:p>
          <a:p>
            <a:pPr algn="l"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Static Benchmarking</a:t>
            </a:r>
          </a:p>
          <a:p>
            <a:pPr algn="l"/>
            <a:r>
              <a:rPr lang="en-GB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- Compare (Benchmark) your data against a known dataset     </a:t>
            </a:r>
          </a:p>
          <a:p>
            <a:pPr algn="l">
              <a:buFont typeface="Arial" pitchFamily="34" charset="0"/>
              <a:buChar char="•"/>
            </a:pPr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Global Filters</a:t>
            </a:r>
          </a:p>
          <a:p>
            <a:r>
              <a:rPr lang="en-GB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- </a:t>
            </a:r>
            <a:r>
              <a:rPr lang="en-GB" sz="12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Filter multiple analyses at the click of a button</a:t>
            </a:r>
            <a:endParaRPr lang="en-GB" sz="1200" kern="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Dynamic Benchmarking</a:t>
            </a:r>
          </a:p>
          <a:p>
            <a:pPr marL="265113" indent="-265113"/>
            <a:r>
              <a:rPr lang="en-GB" sz="1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- </a:t>
            </a:r>
            <a:r>
              <a:rPr lang="en-GB" sz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Compare (Benchmark) your data with a dynamically      changing dataset</a:t>
            </a:r>
            <a:endParaRPr lang="en-GB" sz="1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r>
              <a:rPr lang="en-GB" sz="1200" dirty="0" smtClean="0"/>
              <a:t>o table or chart</a:t>
            </a:r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hestnut 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135" y="904321"/>
            <a:ext cx="3595740" cy="50904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Reporting</a:t>
            </a:r>
            <a:endParaRPr lang="en-GB" sz="13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1340" y="1381125"/>
            <a:ext cx="430831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Traditional written reports are a one-off snapshot of survey results.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Smart Reporting, you can quickly produce multiple and complex report variations that are updated in real time.</a:t>
            </a:r>
            <a:endParaRPr lang="en-GB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l"/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Use Context to run Reports</a:t>
            </a:r>
            <a:b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     - Mass produce personalised reports</a:t>
            </a:r>
            <a:endParaRPr lang="en-GB" sz="18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GB" sz="18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Conditional Inclusion</a:t>
            </a:r>
            <a:b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     - Specify when areas of a report will display</a:t>
            </a:r>
            <a:endParaRPr lang="en-GB" sz="18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Reusable Reports</a:t>
            </a:r>
            <a:r>
              <a:rPr lang="en-GB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     - Become more efficient in your report creation</a:t>
            </a:r>
            <a:endParaRPr lang="en-GB" sz="12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hestnut 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3200" y="903600"/>
            <a:ext cx="3595740" cy="50904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GENSWF_OUTPUT_FILE_NAME" val="index"/>
  <p:tag name="ISPRING_RESOURCE_PATHS_HASH_2" val="a4f2d6d8b5529eb907f715324724e7a93284e5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6682&quot;&gt;&lt;property id=&quot;20148&quot; value=&quot;5&quot;/&gt;&lt;property id=&quot;20300&quot; value=&quot;Slide 2 - &amp;quot;Scheduled online classroom training&amp;quot;&quot;/&gt;&lt;property id=&quot;20307&quot; value=&quot;316&quot;/&gt;&lt;/object&gt;&lt;object type=&quot;3&quot; unique_id=&quot;17301&quot;&gt;&lt;property id=&quot;20148&quot; value=&quot;5&quot;/&gt;&lt;property id=&quot;20300&quot; value=&quot;Slide 1 - &amp;quot;Scheduled online classroom training&amp;quot;&quot;/&gt;&lt;property id=&quot;20307&quot; value=&quot;317&quot;/&gt;&lt;/object&gt;&lt;object type=&quot;3&quot; unique_id=&quot;17302&quot;&gt;&lt;property id=&quot;20148&quot; value=&quot;5&quot;/&gt;&lt;property id=&quot;20300&quot; value=&quot;Slide 3 - &amp;quot;Scheduled online classroom training&amp;quot;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7A3D9"/>
      </a:hlink>
      <a:folHlink>
        <a:srgbClr val="99CC00"/>
      </a:folHlink>
    </a:clrScheme>
    <a:fontScheme name="Default Design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A3D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226377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23627</TotalTime>
  <Words>390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3_Default Design</vt:lpstr>
      <vt:lpstr>Custom Design</vt:lpstr>
      <vt:lpstr>2_Default Design</vt:lpstr>
      <vt:lpstr>1_Default Design</vt:lpstr>
      <vt:lpstr>Slide 1</vt:lpstr>
      <vt:lpstr>Snap Solutions</vt:lpstr>
      <vt:lpstr>Slide 3</vt:lpstr>
      <vt:lpstr>Slide 4</vt:lpstr>
      <vt:lpstr>Slide 5</vt:lpstr>
      <vt:lpstr>Slide 6</vt:lpstr>
      <vt:lpstr>Smart Reporting</vt:lpstr>
      <vt:lpstr>Smart Reporting</vt:lpstr>
      <vt:lpstr>Smart Reporting</vt:lpstr>
      <vt:lpstr>Cell referencing  </vt:lpstr>
      <vt:lpstr>Cell referencing  </vt:lpstr>
      <vt:lpstr>Cell referencing  </vt:lpstr>
      <vt:lpstr>Static Benchmarking  </vt:lpstr>
      <vt:lpstr>Global Filters (Context)  </vt:lpstr>
      <vt:lpstr>Dynamic Benchmarking  </vt:lpstr>
      <vt:lpstr>Slide 16</vt:lpstr>
      <vt:lpstr>Slide 17</vt:lpstr>
      <vt:lpstr>Slide 18</vt:lpstr>
    </vt:vector>
  </TitlesOfParts>
  <Company>Snap Surveys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 11 Presentation</dc:title>
  <dc:creator>jcant</dc:creator>
  <cp:lastModifiedBy>npritchard</cp:lastModifiedBy>
  <cp:revision>1632</cp:revision>
  <dcterms:created xsi:type="dcterms:W3CDTF">2013-02-04T15:32:11Z</dcterms:created>
  <dcterms:modified xsi:type="dcterms:W3CDTF">2020-05-22T16:44:35Z</dcterms:modified>
</cp:coreProperties>
</file>