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6.jpg" ContentType="image/png"/>
  <Override PartName="/ppt/notesSlides/notesSlide1.xml" ContentType="application/vnd.openxmlformats-officedocument.presentationml.notesSlide+xml"/>
  <Override PartName="/ppt/media/image37.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1" r:id="rId4"/>
    <p:sldMasterId id="2147483813" r:id="rId5"/>
  </p:sldMasterIdLst>
  <p:notesMasterIdLst>
    <p:notesMasterId r:id="rId17"/>
  </p:notesMasterIdLst>
  <p:handoutMasterIdLst>
    <p:handoutMasterId r:id="rId18"/>
  </p:handoutMasterIdLst>
  <p:sldIdLst>
    <p:sldId id="295" r:id="rId6"/>
    <p:sldId id="256" r:id="rId7"/>
    <p:sldId id="289" r:id="rId8"/>
    <p:sldId id="268" r:id="rId9"/>
    <p:sldId id="291" r:id="rId10"/>
    <p:sldId id="276" r:id="rId11"/>
    <p:sldId id="293" r:id="rId12"/>
    <p:sldId id="288" r:id="rId13"/>
    <p:sldId id="285" r:id="rId14"/>
    <p:sldId id="286"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0" autoAdjust="0"/>
    <p:restoredTop sz="67463" autoAdjust="0"/>
  </p:normalViewPr>
  <p:slideViewPr>
    <p:cSldViewPr snapToGrid="0">
      <p:cViewPr varScale="1">
        <p:scale>
          <a:sx n="67" d="100"/>
          <a:sy n="67" d="100"/>
        </p:scale>
        <p:origin x="628" y="44"/>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7/31/2020</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7/31/2020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419210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A823-47A8-4F37-8FE8-EE946B752A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E830578A-6B2C-4999-AAA7-9AB037514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59005C4A-0FA8-4A66-A08B-1199E7D66473}"/>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5" name="Footer Placeholder 4">
            <a:extLst>
              <a:ext uri="{FF2B5EF4-FFF2-40B4-BE49-F238E27FC236}">
                <a16:creationId xmlns:a16="http://schemas.microsoft.com/office/drawing/2014/main" id="{BCAD70E8-CBD9-4181-99F5-0AF05A1F0D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2E40C9-C9F1-4EF6-BE82-BAFCBAB83D8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05891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7EFF-C3E2-4144-8C57-A4381360269A}"/>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2F96BAC-AD2F-44A5-AE78-809EA6F51D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C3B799CC-12A3-45AF-A752-703D912C9158}"/>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5" name="Footer Placeholder 4">
            <a:extLst>
              <a:ext uri="{FF2B5EF4-FFF2-40B4-BE49-F238E27FC236}">
                <a16:creationId xmlns:a16="http://schemas.microsoft.com/office/drawing/2014/main" id="{03C778A1-1D85-495A-819D-3C96EA1D92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A3D2BC-647F-4987-BC8A-6B5B4A3344F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3864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8BBA77-3815-4964-BCC6-EA2F4B3D68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52A215A2-C860-4D01-B08D-B0C162300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253338D-3004-4B0E-9E94-57685056DC8D}"/>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5" name="Footer Placeholder 4">
            <a:extLst>
              <a:ext uri="{FF2B5EF4-FFF2-40B4-BE49-F238E27FC236}">
                <a16:creationId xmlns:a16="http://schemas.microsoft.com/office/drawing/2014/main" id="{F463C03A-83E3-4BBF-9AB4-1BDB3A15D0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BB1020-AB46-4204-9D1C-7E09A5BB100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79191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AEB6-A9CB-4847-B72E-234E641A7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20880E-2635-4F59-9F82-546008A67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2ECA6B-5842-4486-AEF7-48CFAEE5BD08}"/>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5" name="Footer Placeholder 4">
            <a:extLst>
              <a:ext uri="{FF2B5EF4-FFF2-40B4-BE49-F238E27FC236}">
                <a16:creationId xmlns:a16="http://schemas.microsoft.com/office/drawing/2014/main" id="{0D34C0A7-64E1-46EF-8030-30DE156589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CA5EAF-6B9C-4E6C-B4C9-95DD19A2B6B1}"/>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3752835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9773-5C68-4336-9A49-6F96FF95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7EC70B-A8C9-4431-9C3B-7DF1B6582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28D16E-D09C-4E83-800A-2E7816C19BCA}"/>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5" name="Footer Placeholder 4">
            <a:extLst>
              <a:ext uri="{FF2B5EF4-FFF2-40B4-BE49-F238E27FC236}">
                <a16:creationId xmlns:a16="http://schemas.microsoft.com/office/drawing/2014/main" id="{626C325A-F46A-442D-A201-393DDE291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315F1-2708-45F9-82DC-599CACA8BFBE}"/>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3603791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8A3D-0BE6-46FF-97F4-5D0217DC2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63360F-C10C-41E0-A255-A207B8C4D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F477A-29C0-4439-971B-AB8675BA2375}"/>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5" name="Footer Placeholder 4">
            <a:extLst>
              <a:ext uri="{FF2B5EF4-FFF2-40B4-BE49-F238E27FC236}">
                <a16:creationId xmlns:a16="http://schemas.microsoft.com/office/drawing/2014/main" id="{BEB21834-095D-49F3-AC25-DBB3F518F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231D17-5145-4D6D-BCEB-3A6536DBE157}"/>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412901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E9DC-17AE-49C7-A86E-FEB7D3E666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A15633-A4DA-494C-B752-6506A1FD36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D2F8DA-3C13-4814-861A-7DE9BF371D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882386-B1D7-4BAC-8229-E28F20F494F3}"/>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6" name="Footer Placeholder 5">
            <a:extLst>
              <a:ext uri="{FF2B5EF4-FFF2-40B4-BE49-F238E27FC236}">
                <a16:creationId xmlns:a16="http://schemas.microsoft.com/office/drawing/2014/main" id="{E397062F-14B2-4C78-8B1F-FB8A887938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C057BA-3923-496A-9823-4C56099AB3C2}"/>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1836342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518F-22B3-4026-A402-D912D96756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5E7B74-0548-48FC-BE63-4A4F3A84E0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6E1716-F4C6-4B9C-B03F-4C37CEF36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84748D-6774-4DFF-B3BD-33AD150D5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1E456-6FCF-4577-BDF7-8FC47E583C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2E2C10-27EC-4A30-8B8E-12FD66FA99EF}"/>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8" name="Footer Placeholder 7">
            <a:extLst>
              <a:ext uri="{FF2B5EF4-FFF2-40B4-BE49-F238E27FC236}">
                <a16:creationId xmlns:a16="http://schemas.microsoft.com/office/drawing/2014/main" id="{ED472C15-0031-4A90-B54E-4A948CA0B1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E840CC-618B-4741-BCFF-EB442D96A1CF}"/>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1125290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4F25-C849-4128-8BC4-E83028BD2F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8127C1-E367-4D5C-8BD4-613BAB1145C5}"/>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4" name="Footer Placeholder 3">
            <a:extLst>
              <a:ext uri="{FF2B5EF4-FFF2-40B4-BE49-F238E27FC236}">
                <a16:creationId xmlns:a16="http://schemas.microsoft.com/office/drawing/2014/main" id="{E2947F15-0951-4A16-80E7-483C6A9706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55E664-F238-4BAA-9266-DF6B8E9F673F}"/>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1208730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E14B1-09D8-4126-BEBA-5D180042EF29}"/>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3" name="Footer Placeholder 2">
            <a:extLst>
              <a:ext uri="{FF2B5EF4-FFF2-40B4-BE49-F238E27FC236}">
                <a16:creationId xmlns:a16="http://schemas.microsoft.com/office/drawing/2014/main" id="{46D12CA7-7C1E-4F95-8D7C-52D977389D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727CF5-FB23-4BD8-879E-091983195096}"/>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143754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29F0-C0E9-493A-9A17-ACD56B16A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CEF17B-949D-475E-9280-9504A4B09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97BC2B-D916-4FAA-ACFE-40EC0EBA6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FCFB1-A28E-4355-A81D-CC8F78E2710E}"/>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6" name="Footer Placeholder 5">
            <a:extLst>
              <a:ext uri="{FF2B5EF4-FFF2-40B4-BE49-F238E27FC236}">
                <a16:creationId xmlns:a16="http://schemas.microsoft.com/office/drawing/2014/main" id="{A6C2D5BB-4E46-4604-BE54-0E8D47D96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809B8-C0FF-457E-A003-59A3616ABC62}"/>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383382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E23D-2EB8-400E-9BED-E5379394CDB5}"/>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1EE31AC0-B071-405A-898F-30EA325F1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0930739-16EE-4066-9B4C-FD63856E7F0C}"/>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5" name="Footer Placeholder 4">
            <a:extLst>
              <a:ext uri="{FF2B5EF4-FFF2-40B4-BE49-F238E27FC236}">
                <a16:creationId xmlns:a16="http://schemas.microsoft.com/office/drawing/2014/main" id="{E3B15E43-16FE-49B7-A3E6-F5E7EBF4AD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DB12E1-D558-4982-95D4-4A220522AD29}"/>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76560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8747-4936-458D-95E5-E5246CFD8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B726D3-CFF3-460F-BB0A-71548F840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C4F44E-54FE-43DE-A8C6-486226098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9178E-1F62-43E1-8D69-ED6F565866C9}"/>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6" name="Footer Placeholder 5">
            <a:extLst>
              <a:ext uri="{FF2B5EF4-FFF2-40B4-BE49-F238E27FC236}">
                <a16:creationId xmlns:a16="http://schemas.microsoft.com/office/drawing/2014/main" id="{FD872A2D-16B5-44E5-93B1-DCA0E3A710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7AD6A6-60EF-4642-A617-0AD63BFFD4EF}"/>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4146120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9277-9BD5-4AAB-A329-CCF70B8B51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288DF5-E940-4662-9C0C-3825DF8D5B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02A807-10E2-4F54-8F1A-3C3A23B6A805}"/>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5" name="Footer Placeholder 4">
            <a:extLst>
              <a:ext uri="{FF2B5EF4-FFF2-40B4-BE49-F238E27FC236}">
                <a16:creationId xmlns:a16="http://schemas.microsoft.com/office/drawing/2014/main" id="{458B4251-E73A-4F3F-BAD7-E55A944C1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15A6A6-1B8B-4B48-8322-22C51B6387F8}"/>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2399525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64F4A-49FD-4C72-9547-07455A38F4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F8701D-CD89-4F14-B96F-75538042F1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15577-07CC-4AED-BA5E-7299CA0AB187}"/>
              </a:ext>
            </a:extLst>
          </p:cNvPr>
          <p:cNvSpPr>
            <a:spLocks noGrp="1"/>
          </p:cNvSpPr>
          <p:nvPr>
            <p:ph type="dt" sz="half" idx="10"/>
          </p:nvPr>
        </p:nvSpPr>
        <p:spPr/>
        <p:txBody>
          <a:bodyPr/>
          <a:lstStyle/>
          <a:p>
            <a:fld id="{5565EB72-14B3-4783-BAA3-36C291DDAD96}" type="datetimeFigureOut">
              <a:rPr lang="en-GB" smtClean="0"/>
              <a:t>31/07/2020</a:t>
            </a:fld>
            <a:endParaRPr lang="en-GB"/>
          </a:p>
        </p:txBody>
      </p:sp>
      <p:sp>
        <p:nvSpPr>
          <p:cNvPr id="5" name="Footer Placeholder 4">
            <a:extLst>
              <a:ext uri="{FF2B5EF4-FFF2-40B4-BE49-F238E27FC236}">
                <a16:creationId xmlns:a16="http://schemas.microsoft.com/office/drawing/2014/main" id="{F3D70026-9B41-4284-929E-630F94787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76404-2B97-41F8-B1AD-A6CDA36F8AB9}"/>
              </a:ext>
            </a:extLst>
          </p:cNvPr>
          <p:cNvSpPr>
            <a:spLocks noGrp="1"/>
          </p:cNvSpPr>
          <p:nvPr>
            <p:ph type="sldNum" sz="quarter" idx="12"/>
          </p:nvPr>
        </p:nvSpPr>
        <p:spPr/>
        <p:txBody>
          <a:bodyPr/>
          <a:lstStyle/>
          <a:p>
            <a:fld id="{28B4DBD3-D33B-4A90-A581-0D830759BA20}" type="slidenum">
              <a:rPr lang="en-GB" smtClean="0"/>
              <a:t>‹#›</a:t>
            </a:fld>
            <a:endParaRPr lang="en-GB"/>
          </a:p>
        </p:txBody>
      </p:sp>
    </p:spTree>
    <p:extLst>
      <p:ext uri="{BB962C8B-B14F-4D97-AF65-F5344CB8AC3E}">
        <p14:creationId xmlns:p14="http://schemas.microsoft.com/office/powerpoint/2010/main" val="89817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BD4F-DC50-4B77-895B-B0B919891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83724719-9B70-449E-8EEE-6713FFFC1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E288D7-C6D6-4ED7-883B-DB04AACAEB29}"/>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5" name="Footer Placeholder 4">
            <a:extLst>
              <a:ext uri="{FF2B5EF4-FFF2-40B4-BE49-F238E27FC236}">
                <a16:creationId xmlns:a16="http://schemas.microsoft.com/office/drawing/2014/main" id="{47671C16-FC81-402A-A17F-32B2BC447C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950C2B-34D9-4F2F-92A2-D2B2977E4058}"/>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13484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5042-3AD1-4CDD-8A1A-CC0249A0A883}"/>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BD5B5DE7-39E4-4962-8DA6-9CCE2F9A20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C1F444E1-5755-4F6B-9A79-8B01E5D14A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BC6FE3EA-D7C0-4955-B8FA-6B6131D9C46F}"/>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6" name="Footer Placeholder 5">
            <a:extLst>
              <a:ext uri="{FF2B5EF4-FFF2-40B4-BE49-F238E27FC236}">
                <a16:creationId xmlns:a16="http://schemas.microsoft.com/office/drawing/2014/main" id="{6025F241-0F51-47F0-AC4A-86134DEB08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975778-C0F4-4530-A4E9-B3BDE15C4C2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71068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2CBC-8FC0-4678-8A09-1FB96FB92BDE}"/>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1733AE6B-FA16-45A9-A6B3-1E119E672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0CD79-573D-4334-8A15-5330A51F32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17021655-DA41-4B5D-80B4-81CAFB6DD4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EF1863-49E7-4ACE-BB38-7FC8687C53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A90690A4-CF33-4E36-9C48-97DE0F08973D}"/>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8" name="Footer Placeholder 7">
            <a:extLst>
              <a:ext uri="{FF2B5EF4-FFF2-40B4-BE49-F238E27FC236}">
                <a16:creationId xmlns:a16="http://schemas.microsoft.com/office/drawing/2014/main" id="{C9500F8C-18F7-44D8-95DD-B3BC2BC963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6650AB1-CB79-4BE5-8A68-9902B0B417B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17283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F7AE-5581-4BD5-81C6-37FDB54AECF4}"/>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4CED3F27-4F4E-4A8E-990D-A34501592109}"/>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4" name="Footer Placeholder 3">
            <a:extLst>
              <a:ext uri="{FF2B5EF4-FFF2-40B4-BE49-F238E27FC236}">
                <a16:creationId xmlns:a16="http://schemas.microsoft.com/office/drawing/2014/main" id="{34985C88-42D7-48A9-85DA-0E2A3E23E9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C1F8ED3-2F9C-461C-863E-8E97F72CD04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9886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9991F1-EA18-482B-B45E-2CECD400DD5B}"/>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3" name="Footer Placeholder 2">
            <a:extLst>
              <a:ext uri="{FF2B5EF4-FFF2-40B4-BE49-F238E27FC236}">
                <a16:creationId xmlns:a16="http://schemas.microsoft.com/office/drawing/2014/main" id="{6FEA987B-C60B-424C-9E81-A2BC658473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FE1B349-9656-4312-BD5B-AA42F0C4F15A}"/>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07140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22C6-0885-4145-B6A2-BC9B86CB2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3B5EC41E-C6DD-4E69-A489-8920EA4B9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BA30F84D-C89B-474B-AF6A-E26FF052C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27134-D811-4DD8-BE57-F005D9017549}"/>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6" name="Footer Placeholder 5">
            <a:extLst>
              <a:ext uri="{FF2B5EF4-FFF2-40B4-BE49-F238E27FC236}">
                <a16:creationId xmlns:a16="http://schemas.microsoft.com/office/drawing/2014/main" id="{ACD748E6-D3B4-48EE-A82F-FAA0C76A68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031F2D-8F39-4D54-9A67-ABC0E175C799}"/>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26171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CDB4-5C16-45C3-A593-543AA3CFA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FB0212FB-6E83-46EE-A7BA-84080AD71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FBA575F2-FE94-4759-94C2-907CA73AC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CF5A8-E053-4A48-B00A-96C3E9729777}"/>
              </a:ext>
            </a:extLst>
          </p:cNvPr>
          <p:cNvSpPr>
            <a:spLocks noGrp="1"/>
          </p:cNvSpPr>
          <p:nvPr>
            <p:ph type="dt" sz="half" idx="10"/>
          </p:nvPr>
        </p:nvSpPr>
        <p:spPr/>
        <p:txBody>
          <a:bodyPr/>
          <a:lstStyle/>
          <a:p>
            <a:fld id="{DECF21A4-E71B-4D3A-AF45-E989C23A7BB1}" type="datetimeFigureOut">
              <a:rPr lang="en-US" smtClean="0"/>
              <a:t>7/31/2020</a:t>
            </a:fld>
            <a:endParaRPr lang="en-US" dirty="0"/>
          </a:p>
        </p:txBody>
      </p:sp>
      <p:sp>
        <p:nvSpPr>
          <p:cNvPr id="6" name="Footer Placeholder 5">
            <a:extLst>
              <a:ext uri="{FF2B5EF4-FFF2-40B4-BE49-F238E27FC236}">
                <a16:creationId xmlns:a16="http://schemas.microsoft.com/office/drawing/2014/main" id="{7DC52FFE-710F-48C7-8184-375512F1AE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6C2F03-9887-43B8-8621-E5AC7D64E9C9}"/>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59025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9DCD2E-C62A-4D70-985C-EEA1839D02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61C6F7FC-31E3-44A5-B54D-CF1156144B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26FF913-EB24-4F16-8168-CF3CDDE62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7/31/2020</a:t>
            </a:fld>
            <a:endParaRPr lang="en-US" dirty="0"/>
          </a:p>
        </p:txBody>
      </p:sp>
      <p:sp>
        <p:nvSpPr>
          <p:cNvPr id="5" name="Footer Placeholder 4">
            <a:extLst>
              <a:ext uri="{FF2B5EF4-FFF2-40B4-BE49-F238E27FC236}">
                <a16:creationId xmlns:a16="http://schemas.microsoft.com/office/drawing/2014/main" id="{B315ED82-585B-4D80-AE5A-EC66F9CCA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A1EB24-214F-4E03-8C72-9EE12C4F0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2108909268"/>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1FE09-0AA5-4820-B64D-978881F9E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A98958-85E3-4080-9E15-1F0229F0D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7A0AC9-6561-4082-B81A-B41499D89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5EB72-14B3-4783-BAA3-36C291DDAD96}" type="datetimeFigureOut">
              <a:rPr lang="en-GB" smtClean="0"/>
              <a:t>31/07/2020</a:t>
            </a:fld>
            <a:endParaRPr lang="en-GB"/>
          </a:p>
        </p:txBody>
      </p:sp>
      <p:sp>
        <p:nvSpPr>
          <p:cNvPr id="5" name="Footer Placeholder 4">
            <a:extLst>
              <a:ext uri="{FF2B5EF4-FFF2-40B4-BE49-F238E27FC236}">
                <a16:creationId xmlns:a16="http://schemas.microsoft.com/office/drawing/2014/main" id="{41F6ED16-167F-4057-A78E-E010BB9F08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E7A92F-286B-4C56-AB31-06661AEC9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4DBD3-D33B-4A90-A581-0D830759BA20}" type="slidenum">
              <a:rPr lang="en-GB" smtClean="0"/>
              <a:t>‹#›</a:t>
            </a:fld>
            <a:endParaRPr lang="en-GB"/>
          </a:p>
        </p:txBody>
      </p:sp>
    </p:spTree>
    <p:extLst>
      <p:ext uri="{BB962C8B-B14F-4D97-AF65-F5344CB8AC3E}">
        <p14:creationId xmlns:p14="http://schemas.microsoft.com/office/powerpoint/2010/main" val="144684032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6.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6.jp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38.jpg"/><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3" Type="http://schemas.openxmlformats.org/officeDocument/2006/relationships/image" Target="../media/image40.tmp"/><Relationship Id="rId7" Type="http://schemas.openxmlformats.org/officeDocument/2006/relationships/image" Target="../media/image16.jpg"/><Relationship Id="rId2" Type="http://schemas.openxmlformats.org/officeDocument/2006/relationships/image" Target="../media/image39.tmp"/><Relationship Id="rId1" Type="http://schemas.openxmlformats.org/officeDocument/2006/relationships/slideLayout" Target="../slideLayouts/slideLayout2.xml"/><Relationship Id="rId6" Type="http://schemas.openxmlformats.org/officeDocument/2006/relationships/image" Target="../media/image43.tmp"/><Relationship Id="rId5" Type="http://schemas.openxmlformats.org/officeDocument/2006/relationships/image" Target="../media/image42.tmp"/><Relationship Id="rId4" Type="http://schemas.openxmlformats.org/officeDocument/2006/relationships/image" Target="../media/image41.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game, drawing&#10;&#10;Description automatically generated">
            <a:extLst>
              <a:ext uri="{FF2B5EF4-FFF2-40B4-BE49-F238E27FC236}">
                <a16:creationId xmlns:a16="http://schemas.microsoft.com/office/drawing/2014/main" id="{76048B81-F289-4E37-924B-718B75A8279C}"/>
              </a:ext>
            </a:extLst>
          </p:cNvPr>
          <p:cNvPicPr>
            <a:picLocks noChangeAspect="1"/>
          </p:cNvPicPr>
          <p:nvPr/>
        </p:nvPicPr>
        <p:blipFill rotWithShape="1">
          <a:blip r:embed="rId2">
            <a:extLst>
              <a:ext uri="{28A0092B-C50C-407E-A947-70E740481C1C}">
                <a14:useLocalDpi xmlns:a14="http://schemas.microsoft.com/office/drawing/2010/main" val="0"/>
              </a:ext>
            </a:extLst>
          </a:blip>
          <a:srcRect l="9703" t="26074" r="34296" b="22963"/>
          <a:stretch/>
        </p:blipFill>
        <p:spPr>
          <a:xfrm>
            <a:off x="5297764" y="723900"/>
            <a:ext cx="5945031" cy="5410199"/>
          </a:xfrm>
          <a:prstGeom prst="rect">
            <a:avLst/>
          </a:prstGeom>
        </p:spPr>
      </p:pic>
      <p:sp>
        <p:nvSpPr>
          <p:cNvPr id="16"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6B68C33-746D-493A-8D04-C18A87770CC3}"/>
              </a:ext>
            </a:extLst>
          </p:cNvPr>
          <p:cNvSpPr txBox="1"/>
          <p:nvPr/>
        </p:nvSpPr>
        <p:spPr>
          <a:xfrm>
            <a:off x="6588292" y="2478319"/>
            <a:ext cx="3363974" cy="1607060"/>
          </a:xfrm>
          <a:prstGeom prst="rect">
            <a:avLst/>
          </a:prstGeom>
          <a:noFill/>
          <a:ln w="19050">
            <a:solidFill>
              <a:schemeClr val="tx1"/>
            </a:solidFill>
          </a:ln>
        </p:spPr>
        <p:txBody>
          <a:bodyPr vert="horz" wrap="square"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Calibri Light" panose="020F0302020204030204"/>
                <a:ea typeface="+mn-ea"/>
                <a:cs typeface="+mn-cs"/>
              </a:rPr>
              <a:t>KwikLearn</a:t>
            </a:r>
            <a:r>
              <a:rPr kumimoji="0" lang="en-US" sz="2800" b="0" i="1"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Light" panose="020F0302020204030204"/>
                <a:ea typeface="+mn-ea"/>
                <a:cs typeface="+mn-cs"/>
              </a:rPr>
              <a:t>Series</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 name="Subtitle 2">
            <a:extLst>
              <a:ext uri="{FF2B5EF4-FFF2-40B4-BE49-F238E27FC236}">
                <a16:creationId xmlns:a16="http://schemas.microsoft.com/office/drawing/2014/main" id="{8A788C38-DC6B-465C-820C-D78660FB862F}"/>
              </a:ext>
            </a:extLst>
          </p:cNvPr>
          <p:cNvSpPr txBox="1">
            <a:spLocks/>
          </p:cNvSpPr>
          <p:nvPr/>
        </p:nvSpPr>
        <p:spPr>
          <a:xfrm>
            <a:off x="410967" y="1839073"/>
            <a:ext cx="4099388" cy="4214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Online communities - what activities are there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Presented by Phil Hearn </a:t>
            </a: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&amp; Nikki Sunga</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Wednesday 15</a:t>
            </a:r>
            <a:r>
              <a:rPr kumimoji="0" lang="en-US" sz="28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April 2020</a:t>
            </a:r>
          </a:p>
        </p:txBody>
      </p:sp>
    </p:spTree>
    <p:extLst>
      <p:ext uri="{BB962C8B-B14F-4D97-AF65-F5344CB8AC3E}">
        <p14:creationId xmlns:p14="http://schemas.microsoft.com/office/powerpoint/2010/main" val="141262829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05A1-0447-4016-A7E3-1DEEBFF099B7}"/>
              </a:ext>
            </a:extLst>
          </p:cNvPr>
          <p:cNvSpPr>
            <a:spLocks noGrp="1"/>
          </p:cNvSpPr>
          <p:nvPr>
            <p:ph type="title"/>
          </p:nvPr>
        </p:nvSpPr>
        <p:spPr>
          <a:xfrm>
            <a:off x="1041082" y="609987"/>
            <a:ext cx="9404723" cy="1177785"/>
          </a:xfrm>
        </p:spPr>
        <p:txBody>
          <a:bodyPr>
            <a:normAutofit/>
          </a:bodyPr>
          <a:lstStyle/>
          <a:p>
            <a:r>
              <a:rPr lang="en-PH" sz="7200" b="1" dirty="0">
                <a:solidFill>
                  <a:srgbClr val="002060"/>
                </a:solidFill>
                <a:latin typeface="Footlight MT Light" panose="0204060206030A020304" pitchFamily="18" charset="0"/>
              </a:rPr>
              <a:t>SNAP</a:t>
            </a:r>
            <a:r>
              <a:rPr lang="en-PH" sz="6600" b="1" dirty="0">
                <a:solidFill>
                  <a:srgbClr val="002060"/>
                </a:solidFill>
                <a:latin typeface="Footlight MT Light" panose="0204060206030A020304" pitchFamily="18" charset="0"/>
              </a:rPr>
              <a:t> </a:t>
            </a:r>
            <a:r>
              <a:rPr lang="en-PH" sz="3200" b="1" dirty="0">
                <a:solidFill>
                  <a:srgbClr val="002060"/>
                </a:solidFill>
                <a:latin typeface="Footlight MT Light" panose="0204060206030A020304" pitchFamily="18" charset="0"/>
              </a:rPr>
              <a:t>for online surveys</a:t>
            </a:r>
            <a:endParaRPr lang="en-PH" sz="6600" b="1" dirty="0">
              <a:solidFill>
                <a:srgbClr val="002060"/>
              </a:solidFill>
              <a:latin typeface="Footlight MT Light" panose="0204060206030A020304" pitchFamily="18" charset="0"/>
            </a:endParaRPr>
          </a:p>
        </p:txBody>
      </p:sp>
      <p:pic>
        <p:nvPicPr>
          <p:cNvPr id="11" name="Content Placeholder 10" descr="A screenshot of a cell phone&#10;&#10;Description automatically generated">
            <a:extLst>
              <a:ext uri="{FF2B5EF4-FFF2-40B4-BE49-F238E27FC236}">
                <a16:creationId xmlns:a16="http://schemas.microsoft.com/office/drawing/2014/main" id="{B766D948-3226-4562-A7D5-89BFBBD325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082" y="2222024"/>
            <a:ext cx="4831397" cy="3437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A screenshot of a cell phone&#10;&#10;Description automatically generated">
            <a:extLst>
              <a:ext uri="{FF2B5EF4-FFF2-40B4-BE49-F238E27FC236}">
                <a16:creationId xmlns:a16="http://schemas.microsoft.com/office/drawing/2014/main" id="{1865EF6C-6B83-4CA4-B712-F0829B3AE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324" y="2222024"/>
            <a:ext cx="4831396" cy="3437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A picture containing outdoor, animal, bird, large&#10;&#10;Description automatically generated">
            <a:extLst>
              <a:ext uri="{FF2B5EF4-FFF2-40B4-BE49-F238E27FC236}">
                <a16:creationId xmlns:a16="http://schemas.microsoft.com/office/drawing/2014/main" id="{21F705EE-EFBD-4B53-8B99-C11046E50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6222" y="197759"/>
            <a:ext cx="908686" cy="464820"/>
          </a:xfrm>
          <a:prstGeom prst="rect">
            <a:avLst/>
          </a:prstGeom>
        </p:spPr>
      </p:pic>
    </p:spTree>
    <p:extLst>
      <p:ext uri="{BB962C8B-B14F-4D97-AF65-F5344CB8AC3E}">
        <p14:creationId xmlns:p14="http://schemas.microsoft.com/office/powerpoint/2010/main" val="305357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611085" y="5011207"/>
            <a:ext cx="10969830" cy="818882"/>
          </a:xfrm>
        </p:spPr>
        <p:txBody>
          <a:bodyPr>
            <a:noAutofit/>
          </a:bodyPr>
          <a:lstStyle/>
          <a:p>
            <a:pPr algn="ctr">
              <a:lnSpc>
                <a:spcPct val="90000"/>
              </a:lnSpc>
            </a:pPr>
            <a:br>
              <a:rPr lang="en-GB" sz="2000" b="1" dirty="0">
                <a:solidFill>
                  <a:srgbClr val="002060"/>
                </a:solidFill>
                <a:latin typeface="+mn-lt"/>
                <a:cs typeface="Segoe UI" panose="020B0502040204020203" pitchFamily="34" charset="0"/>
              </a:rPr>
            </a:br>
            <a:r>
              <a:rPr lang="en-GB" sz="2000" b="1" dirty="0">
                <a:solidFill>
                  <a:srgbClr val="002060"/>
                </a:solidFill>
                <a:latin typeface="+mn-lt"/>
                <a:cs typeface="Segoe UI" panose="020B0502040204020203" pitchFamily="34" charset="0"/>
              </a:rPr>
              <a:t>Create and fully customise your own community and run research activities for 28 days at no cost. </a:t>
            </a:r>
            <a:br>
              <a:rPr lang="en-GB" sz="2000" b="1" dirty="0">
                <a:solidFill>
                  <a:srgbClr val="002060"/>
                </a:solidFill>
                <a:latin typeface="+mn-lt"/>
                <a:cs typeface="Segoe UI" panose="020B0502040204020203" pitchFamily="34" charset="0"/>
              </a:rPr>
            </a:br>
            <a:r>
              <a:rPr lang="en-US" sz="2000" b="1" dirty="0">
                <a:solidFill>
                  <a:srgbClr val="002060"/>
                </a:solidFill>
                <a:latin typeface="+mn-lt"/>
                <a:cs typeface="Segoe UI" panose="020B0502040204020203" pitchFamily="34" charset="0"/>
              </a:rPr>
              <a:t>Start your free trial.</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2900164" y="5980049"/>
            <a:ext cx="6544856" cy="481701"/>
          </a:xfrm>
        </p:spPr>
        <p:txBody>
          <a:bodyPr>
            <a:noAutofit/>
          </a:bodyPr>
          <a:lstStyle/>
          <a:p>
            <a:r>
              <a:rPr lang="en-US" sz="3200" u="sng" dirty="0">
                <a:solidFill>
                  <a:schemeClr val="tx1"/>
                </a:solidFill>
                <a:latin typeface="Franklin Gothic Book" panose="020B0503020102020204" pitchFamily="34" charset="0"/>
                <a:cs typeface="Segoe UI" panose="020B0502040204020203" pitchFamily="34" charset="0"/>
              </a:rPr>
              <a:t>nikki.sunga@mrdcsoftware.com</a:t>
            </a:r>
            <a:endParaRPr lang="en-US" sz="3200" u="sng" dirty="0">
              <a:solidFill>
                <a:schemeClr val="tx1"/>
              </a:solidFill>
              <a:latin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410016AB-2318-45B4-BCEA-0A77D643E5C2}"/>
              </a:ext>
            </a:extLst>
          </p:cNvPr>
          <p:cNvSpPr txBox="1">
            <a:spLocks/>
          </p:cNvSpPr>
          <p:nvPr/>
        </p:nvSpPr>
        <p:spPr>
          <a:xfrm>
            <a:off x="3552953" y="4473975"/>
            <a:ext cx="5892067" cy="499785"/>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PH" sz="2800" b="1" dirty="0">
                <a:solidFill>
                  <a:srgbClr val="FF0000"/>
                </a:solidFill>
                <a:latin typeface="Footlight MT Light" panose="0204060206030A020304" pitchFamily="18" charset="0"/>
                <a:cs typeface="Segoe UI" panose="020B0502040204020203" pitchFamily="34" charset="0"/>
              </a:rPr>
              <a:t>20% DISCOUNT TILL END OF MAY</a:t>
            </a:r>
            <a:endParaRPr lang="en-US" sz="2800" b="1" dirty="0">
              <a:solidFill>
                <a:srgbClr val="FF0000"/>
              </a:solidFill>
              <a:latin typeface="Footlight MT Light" panose="0204060206030A020304" pitchFamily="18" charset="0"/>
              <a:cs typeface="Segoe UI" panose="020B0502040204020203"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EEBC4B19-9ED8-4112-B3D2-548FECDB8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851" y="1261584"/>
            <a:ext cx="9525000" cy="3009900"/>
          </a:xfrm>
          <a:prstGeom prst="rect">
            <a:avLst/>
          </a:prstGeom>
        </p:spPr>
      </p:pic>
      <p:pic>
        <p:nvPicPr>
          <p:cNvPr id="10" name="Picture 9" descr="A close up of a sign&#10;&#10;Description automatically generated">
            <a:extLst>
              <a:ext uri="{FF2B5EF4-FFF2-40B4-BE49-F238E27FC236}">
                <a16:creationId xmlns:a16="http://schemas.microsoft.com/office/drawing/2014/main" id="{3FF5D246-FA93-4825-96CC-49C3D05E1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0164" y="6085840"/>
            <a:ext cx="444828" cy="339974"/>
          </a:xfrm>
          <a:prstGeom prst="rect">
            <a:avLst/>
          </a:prstGeom>
        </p:spPr>
      </p:pic>
      <p:pic>
        <p:nvPicPr>
          <p:cNvPr id="17" name="Picture 16" descr="A picture containing outdoor, animal, bird, large&#10;&#10;Description automatically generated">
            <a:extLst>
              <a:ext uri="{FF2B5EF4-FFF2-40B4-BE49-F238E27FC236}">
                <a16:creationId xmlns:a16="http://schemas.microsoft.com/office/drawing/2014/main" id="{882329F0-F0FC-48EC-93C8-5229A56BC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6222" y="197759"/>
            <a:ext cx="908686" cy="464820"/>
          </a:xfrm>
          <a:prstGeom prst="rect">
            <a:avLst/>
          </a:prstGeom>
        </p:spPr>
      </p:pic>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F19CFE6-7621-4FFB-A4F3-53DFD3860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0111" cy="415353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4DD1A1-652B-4ECB-A8DE-07087A834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0491" y="0"/>
            <a:ext cx="86415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2271F3E-C693-4F5F-9E5F-B543945DD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337372" y="4900770"/>
            <a:ext cx="7912958" cy="990281"/>
          </a:xfrm>
        </p:spPr>
        <p:txBody>
          <a:bodyPr anchor="t">
            <a:normAutofit/>
          </a:bodyPr>
          <a:lstStyle/>
          <a:p>
            <a:pPr algn="l"/>
            <a:r>
              <a:rPr lang="en-US" sz="5400" b="1" dirty="0">
                <a:solidFill>
                  <a:srgbClr val="002060"/>
                </a:solidFill>
                <a:latin typeface="Footlight MT Light" panose="0204060206030A020304" pitchFamily="18" charset="0"/>
                <a:cs typeface="Arial" panose="020B0604020202020204" pitchFamily="34" charset="0"/>
              </a:rPr>
              <a:t>ONLINE</a:t>
            </a:r>
            <a:r>
              <a:rPr lang="en-US" sz="5400" b="1" dirty="0">
                <a:solidFill>
                  <a:srgbClr val="000000"/>
                </a:solidFill>
                <a:latin typeface="Footlight MT Light" panose="0204060206030A020304" pitchFamily="18" charset="0"/>
                <a:cs typeface="Arial" panose="020B0604020202020204" pitchFamily="34" charset="0"/>
              </a:rPr>
              <a:t> </a:t>
            </a:r>
            <a:r>
              <a:rPr lang="en-US" sz="5400" b="1" dirty="0">
                <a:solidFill>
                  <a:srgbClr val="002060"/>
                </a:solidFill>
                <a:latin typeface="Footlight MT Light" panose="0204060206030A020304" pitchFamily="18" charset="0"/>
                <a:cs typeface="Arial" panose="020B0604020202020204" pitchFamily="34" charset="0"/>
              </a:rPr>
              <a:t>COMMUNITIES</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3272698" y="4195604"/>
            <a:ext cx="5946202" cy="795770"/>
          </a:xfrm>
        </p:spPr>
        <p:txBody>
          <a:bodyPr anchor="b">
            <a:normAutofit/>
          </a:bodyPr>
          <a:lstStyle/>
          <a:p>
            <a:pPr algn="l"/>
            <a:r>
              <a:rPr lang="en-US" b="1" dirty="0">
                <a:solidFill>
                  <a:srgbClr val="002060"/>
                </a:solidFill>
                <a:latin typeface="Footlight MT Light" panose="0204060206030A020304" pitchFamily="18" charset="0"/>
                <a:cs typeface="Arial" panose="020B0604020202020204" pitchFamily="34" charset="0"/>
              </a:rPr>
              <a:t>WHAT ACTIVITIES ARE THERE?</a:t>
            </a:r>
          </a:p>
        </p:txBody>
      </p:sp>
      <p:sp>
        <p:nvSpPr>
          <p:cNvPr id="23" name="Freeform 75">
            <a:extLst>
              <a:ext uri="{FF2B5EF4-FFF2-40B4-BE49-F238E27FC236}">
                <a16:creationId xmlns:a16="http://schemas.microsoft.com/office/drawing/2014/main" id="{D4A67D3B-CF15-41C0-AEB5-8D857A8AE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138412" cy="3315551"/>
          </a:xfrm>
          <a:custGeom>
            <a:avLst/>
            <a:gdLst>
              <a:gd name="connsiteX0" fmla="*/ 0 w 3138412"/>
              <a:gd name="connsiteY0" fmla="*/ 0 h 3315551"/>
              <a:gd name="connsiteX1" fmla="*/ 2697473 w 3138412"/>
              <a:gd name="connsiteY1" fmla="*/ 0 h 3315551"/>
              <a:gd name="connsiteX2" fmla="*/ 2788573 w 3138412"/>
              <a:gd name="connsiteY2" fmla="*/ 121826 h 3315551"/>
              <a:gd name="connsiteX3" fmla="*/ 3138412 w 3138412"/>
              <a:gd name="connsiteY3" fmla="*/ 1267122 h 3315551"/>
              <a:gd name="connsiteX4" fmla="*/ 1089983 w 3138412"/>
              <a:gd name="connsiteY4" fmla="*/ 3315551 h 3315551"/>
              <a:gd name="connsiteX5" fmla="*/ 113581 w 3138412"/>
              <a:gd name="connsiteY5" fmla="*/ 3068317 h 3315551"/>
              <a:gd name="connsiteX6" fmla="*/ 0 w 3138412"/>
              <a:gd name="connsiteY6" fmla="*/ 2999315 h 33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412" h="3315551">
                <a:moveTo>
                  <a:pt x="0" y="0"/>
                </a:moveTo>
                <a:lnTo>
                  <a:pt x="2697473" y="0"/>
                </a:lnTo>
                <a:lnTo>
                  <a:pt x="2788573" y="121826"/>
                </a:lnTo>
                <a:cubicBezTo>
                  <a:pt x="3009443" y="448758"/>
                  <a:pt x="3138412" y="842879"/>
                  <a:pt x="3138412" y="1267122"/>
                </a:cubicBezTo>
                <a:cubicBezTo>
                  <a:pt x="3138412" y="2398438"/>
                  <a:pt x="2221299" y="3315551"/>
                  <a:pt x="1089983" y="3315551"/>
                </a:cubicBezTo>
                <a:cubicBezTo>
                  <a:pt x="736447" y="3315551"/>
                  <a:pt x="403829" y="3225989"/>
                  <a:pt x="113581" y="3068317"/>
                </a:cubicBezTo>
                <a:lnTo>
                  <a:pt x="0" y="2999315"/>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487" y="320231"/>
            <a:ext cx="2296146" cy="2296146"/>
          </a:xfrm>
          <a:prstGeom prst="rect">
            <a:avLst/>
          </a:prstGeom>
        </p:spPr>
      </p:pic>
      <p:sp>
        <p:nvSpPr>
          <p:cNvPr id="25" name="Oval 24">
            <a:extLst>
              <a:ext uri="{FF2B5EF4-FFF2-40B4-BE49-F238E27FC236}">
                <a16:creationId xmlns:a16="http://schemas.microsoft.com/office/drawing/2014/main" id="{4EE44E17-6A21-4DF3-9573-0819D6F00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0441" y="563445"/>
            <a:ext cx="3123224" cy="3123224"/>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5234" y="1158239"/>
            <a:ext cx="1933637" cy="1933637"/>
          </a:xfrm>
          <a:prstGeom prst="rect">
            <a:avLst/>
          </a:prstGeom>
        </p:spPr>
      </p:pic>
      <p:sp>
        <p:nvSpPr>
          <p:cNvPr id="27" name="Freeform 67">
            <a:extLst>
              <a:ext uri="{FF2B5EF4-FFF2-40B4-BE49-F238E27FC236}">
                <a16:creationId xmlns:a16="http://schemas.microsoft.com/office/drawing/2014/main" id="{1DE44A29-0857-4193-8859-8E5D8A3CD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0733" y="0"/>
            <a:ext cx="3693492" cy="2106382"/>
          </a:xfrm>
          <a:custGeom>
            <a:avLst/>
            <a:gdLst>
              <a:gd name="connsiteX0" fmla="*/ 20343 w 3693492"/>
              <a:gd name="connsiteY0" fmla="*/ 0 h 2106382"/>
              <a:gd name="connsiteX1" fmla="*/ 3673149 w 3693492"/>
              <a:gd name="connsiteY1" fmla="*/ 0 h 2106382"/>
              <a:gd name="connsiteX2" fmla="*/ 3683957 w 3693492"/>
              <a:gd name="connsiteY2" fmla="*/ 70817 h 2106382"/>
              <a:gd name="connsiteX3" fmla="*/ 3693492 w 3693492"/>
              <a:gd name="connsiteY3" fmla="*/ 259636 h 2106382"/>
              <a:gd name="connsiteX4" fmla="*/ 1846746 w 3693492"/>
              <a:gd name="connsiteY4" fmla="*/ 2106382 h 2106382"/>
              <a:gd name="connsiteX5" fmla="*/ 0 w 3693492"/>
              <a:gd name="connsiteY5" fmla="*/ 259636 h 2106382"/>
              <a:gd name="connsiteX6" fmla="*/ 9535 w 3693492"/>
              <a:gd name="connsiteY6" fmla="*/ 70817 h 21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492" h="2106382">
                <a:moveTo>
                  <a:pt x="20343" y="0"/>
                </a:moveTo>
                <a:lnTo>
                  <a:pt x="3673149" y="0"/>
                </a:lnTo>
                <a:lnTo>
                  <a:pt x="3683957" y="70817"/>
                </a:lnTo>
                <a:cubicBezTo>
                  <a:pt x="3690262" y="132899"/>
                  <a:pt x="3693492" y="195891"/>
                  <a:pt x="3693492" y="259636"/>
                </a:cubicBezTo>
                <a:cubicBezTo>
                  <a:pt x="3693492" y="1279566"/>
                  <a:pt x="2866676" y="2106382"/>
                  <a:pt x="1846746" y="2106382"/>
                </a:cubicBezTo>
                <a:cubicBezTo>
                  <a:pt x="826816" y="2106382"/>
                  <a:pt x="0" y="1279566"/>
                  <a:pt x="0" y="259636"/>
                </a:cubicBezTo>
                <a:cubicBezTo>
                  <a:pt x="0" y="195891"/>
                  <a:pt x="3230" y="132899"/>
                  <a:pt x="9535" y="7081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7027" y="136743"/>
            <a:ext cx="1440902" cy="1440902"/>
          </a:xfrm>
          <a:prstGeom prst="rect">
            <a:avLst/>
          </a:prstGeom>
        </p:spPr>
      </p:pic>
      <p:sp>
        <p:nvSpPr>
          <p:cNvPr id="29" name="Freeform 71">
            <a:extLst>
              <a:ext uri="{FF2B5EF4-FFF2-40B4-BE49-F238E27FC236}">
                <a16:creationId xmlns:a16="http://schemas.microsoft.com/office/drawing/2014/main" id="{B2A37BC1-02C0-4D97-8BEC-5BECAD9A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944" y="2616377"/>
            <a:ext cx="3711057" cy="4251098"/>
          </a:xfrm>
          <a:custGeom>
            <a:avLst/>
            <a:gdLst>
              <a:gd name="connsiteX0" fmla="*/ 2538398 w 3711057"/>
              <a:gd name="connsiteY0" fmla="*/ 0 h 4251098"/>
              <a:gd name="connsiteX1" fmla="*/ 3526457 w 3711057"/>
              <a:gd name="connsiteY1" fmla="*/ 199480 h 4251098"/>
              <a:gd name="connsiteX2" fmla="*/ 3711057 w 3711057"/>
              <a:gd name="connsiteY2" fmla="*/ 288406 h 4251098"/>
              <a:gd name="connsiteX3" fmla="*/ 3711057 w 3711057"/>
              <a:gd name="connsiteY3" fmla="*/ 4251098 h 4251098"/>
              <a:gd name="connsiteX4" fmla="*/ 668754 w 3711057"/>
              <a:gd name="connsiteY4" fmla="*/ 4251098 h 4251098"/>
              <a:gd name="connsiteX5" fmla="*/ 579647 w 3711057"/>
              <a:gd name="connsiteY5" fmla="*/ 4153055 h 4251098"/>
              <a:gd name="connsiteX6" fmla="*/ 0 w 3711057"/>
              <a:gd name="connsiteY6" fmla="*/ 2538398 h 4251098"/>
              <a:gd name="connsiteX7" fmla="*/ 2538398 w 3711057"/>
              <a:gd name="connsiteY7" fmla="*/ 0 h 425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1057" h="4251098">
                <a:moveTo>
                  <a:pt x="2538398" y="0"/>
                </a:moveTo>
                <a:cubicBezTo>
                  <a:pt x="2888878" y="0"/>
                  <a:pt x="3222768" y="71030"/>
                  <a:pt x="3526457" y="199480"/>
                </a:cubicBezTo>
                <a:lnTo>
                  <a:pt x="3711057" y="288406"/>
                </a:lnTo>
                <a:lnTo>
                  <a:pt x="3711057" y="4251098"/>
                </a:lnTo>
                <a:lnTo>
                  <a:pt x="668754" y="4251098"/>
                </a:lnTo>
                <a:lnTo>
                  <a:pt x="579647" y="4153055"/>
                </a:lnTo>
                <a:cubicBezTo>
                  <a:pt x="217529" y="3714270"/>
                  <a:pt x="0" y="3151738"/>
                  <a:pt x="0" y="2538398"/>
                </a:cubicBezTo>
                <a:cubicBezTo>
                  <a:pt x="0" y="1136479"/>
                  <a:pt x="1136479" y="0"/>
                  <a:pt x="253839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45168" y="3734501"/>
            <a:ext cx="2816218" cy="2816218"/>
          </a:xfrm>
          <a:prstGeom prst="rect">
            <a:avLst/>
          </a:prstGeom>
        </p:spPr>
      </p:pic>
      <p:sp>
        <p:nvSpPr>
          <p:cNvPr id="12" name="Rectangle 11">
            <a:extLst>
              <a:ext uri="{FF2B5EF4-FFF2-40B4-BE49-F238E27FC236}">
                <a16:creationId xmlns:a16="http://schemas.microsoft.com/office/drawing/2014/main" id="{9552DB93-E5ED-462C-ACCE-71C448E27B5E}"/>
              </a:ext>
            </a:extLst>
          </p:cNvPr>
          <p:cNvSpPr/>
          <p:nvPr/>
        </p:nvSpPr>
        <p:spPr>
          <a:xfrm>
            <a:off x="1489892" y="6191925"/>
            <a:ext cx="4068202" cy="1015663"/>
          </a:xfrm>
          <a:prstGeom prst="rect">
            <a:avLst/>
          </a:prstGeom>
        </p:spPr>
        <p:txBody>
          <a:bodyPr wrap="square">
            <a:spAutoFit/>
          </a:bodyPr>
          <a:lstStyle/>
          <a:p>
            <a:pPr>
              <a:spcAft>
                <a:spcPts val="600"/>
              </a:spcAft>
            </a:pPr>
            <a:r>
              <a:rPr lang="en-PH" sz="2000" dirty="0">
                <a:solidFill>
                  <a:srgbClr val="002060"/>
                </a:solidFill>
                <a:latin typeface="Footlight MT Light" panose="0204060206030A020304" pitchFamily="18" charset="0"/>
                <a:cs typeface="Arial" panose="020B0604020202020204" pitchFamily="34" charset="0"/>
              </a:rPr>
              <a:t>15</a:t>
            </a:r>
            <a:r>
              <a:rPr lang="en-PH" sz="2000" baseline="30000" dirty="0">
                <a:solidFill>
                  <a:srgbClr val="002060"/>
                </a:solidFill>
                <a:latin typeface="Footlight MT Light" panose="0204060206030A020304" pitchFamily="18" charset="0"/>
                <a:cs typeface="Arial" panose="020B0604020202020204" pitchFamily="34" charset="0"/>
              </a:rPr>
              <a:t>th</a:t>
            </a:r>
            <a:r>
              <a:rPr lang="en-PH" sz="2000" dirty="0">
                <a:solidFill>
                  <a:srgbClr val="002060"/>
                </a:solidFill>
                <a:latin typeface="Footlight MT Light" panose="0204060206030A020304" pitchFamily="18" charset="0"/>
                <a:cs typeface="Arial" panose="020B0604020202020204" pitchFamily="34" charset="0"/>
              </a:rPr>
              <a:t> APRIL 2020 BY NIKKI SUNGA</a:t>
            </a:r>
            <a:br>
              <a:rPr lang="en-PH" sz="2000" dirty="0">
                <a:latin typeface="Footlight MT Light" panose="0204060206030A020304" pitchFamily="18" charset="0"/>
                <a:cs typeface="Arial" panose="020B0604020202020204" pitchFamily="34" charset="0"/>
              </a:rPr>
            </a:br>
            <a:br>
              <a:rPr lang="en-PH" sz="2000" dirty="0">
                <a:latin typeface="Footlight MT Light" panose="0204060206030A020304" pitchFamily="18" charset="0"/>
                <a:cs typeface="Arial" panose="020B0604020202020204" pitchFamily="34" charset="0"/>
              </a:rPr>
            </a:br>
            <a:endParaRPr lang="en-PH" sz="2000" dirty="0">
              <a:latin typeface="Footlight MT Light" panose="0204060206030A020304" pitchFamily="18" charset="0"/>
              <a:cs typeface="Arial" panose="020B0604020202020204" pitchFamily="34" charset="0"/>
            </a:endParaRPr>
          </a:p>
        </p:txBody>
      </p:sp>
    </p:spTree>
    <p:extLst>
      <p:ext uri="{BB962C8B-B14F-4D97-AF65-F5344CB8AC3E}">
        <p14:creationId xmlns:p14="http://schemas.microsoft.com/office/powerpoint/2010/main" val="32239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oup success">
            <a:extLst>
              <a:ext uri="{FF2B5EF4-FFF2-40B4-BE49-F238E27FC236}">
                <a16:creationId xmlns:a16="http://schemas.microsoft.com/office/drawing/2014/main" id="{F5C61925-58A5-4001-A22C-C8448C33E5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780" y="1861113"/>
            <a:ext cx="3955311" cy="3731944"/>
          </a:xfrm>
          <a:prstGeom prst="rect">
            <a:avLst/>
          </a:prstGeom>
        </p:spPr>
      </p:pic>
      <p:sp>
        <p:nvSpPr>
          <p:cNvPr id="6" name="Content Placeholder 8">
            <a:extLst>
              <a:ext uri="{FF2B5EF4-FFF2-40B4-BE49-F238E27FC236}">
                <a16:creationId xmlns:a16="http://schemas.microsoft.com/office/drawing/2014/main" id="{8B17E9FD-6330-46A9-9931-97C831041DD9}"/>
              </a:ext>
            </a:extLst>
          </p:cNvPr>
          <p:cNvSpPr txBox="1">
            <a:spLocks/>
          </p:cNvSpPr>
          <p:nvPr/>
        </p:nvSpPr>
        <p:spPr>
          <a:xfrm>
            <a:off x="1061450" y="1283324"/>
            <a:ext cx="5392069" cy="854918"/>
          </a:xfrm>
          <a:prstGeom prst="rect">
            <a:avLst/>
          </a:prstGeom>
          <a:effectLst>
            <a:glow rad="101600">
              <a:schemeClr val="accent5">
                <a:satMod val="175000"/>
                <a:alpha val="40000"/>
              </a:schemeClr>
            </a:glow>
          </a:effectLst>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4000" dirty="0">
                <a:solidFill>
                  <a:srgbClr val="002060"/>
                </a:solidFill>
                <a:latin typeface="Footlight MT Light" panose="0204060206030A020304" pitchFamily="18" charset="0"/>
                <a:cs typeface="Aharoni" panose="02010803020104030203" pitchFamily="2" charset="-79"/>
              </a:rPr>
              <a:t>CO- CREATE</a:t>
            </a:r>
          </a:p>
        </p:txBody>
      </p:sp>
      <p:sp>
        <p:nvSpPr>
          <p:cNvPr id="4" name="Title 1">
            <a:extLst>
              <a:ext uri="{FF2B5EF4-FFF2-40B4-BE49-F238E27FC236}">
                <a16:creationId xmlns:a16="http://schemas.microsoft.com/office/drawing/2014/main" id="{CA85F6F4-6095-4208-8E06-A46FEB835B00}"/>
              </a:ext>
            </a:extLst>
          </p:cNvPr>
          <p:cNvSpPr>
            <a:spLocks noGrp="1"/>
          </p:cNvSpPr>
          <p:nvPr>
            <p:ph type="title"/>
          </p:nvPr>
        </p:nvSpPr>
        <p:spPr>
          <a:xfrm>
            <a:off x="7371959" y="1457211"/>
            <a:ext cx="7248525" cy="542816"/>
          </a:xfrm>
        </p:spPr>
        <p:txBody>
          <a:bodyPr vert="horz" lIns="91440" tIns="45720" rIns="91440" bIns="45720" rtlCol="0" anchor="t">
            <a:noAutofit/>
          </a:bodyPr>
          <a:lstStyle/>
          <a:p>
            <a:r>
              <a:rPr lang="en-US" sz="2800" dirty="0">
                <a:solidFill>
                  <a:srgbClr val="002060"/>
                </a:solidFill>
                <a:latin typeface="Footlight MT Light" panose="0204060206030A020304" pitchFamily="18" charset="0"/>
                <a:cs typeface="Aharoni" panose="02010803020104030203" pitchFamily="2" charset="-79"/>
              </a:rPr>
              <a:t>ENGAGE WITH CUSTOMERS</a:t>
            </a:r>
            <a:endParaRPr lang="en-US" sz="2800" kern="1200" dirty="0">
              <a:solidFill>
                <a:srgbClr val="002060"/>
              </a:solidFill>
              <a:latin typeface="Footlight MT Light" panose="0204060206030A020304" pitchFamily="18" charset="0"/>
              <a:cs typeface="Aharoni" panose="02010803020104030203" pitchFamily="2" charset="-79"/>
            </a:endParaRPr>
          </a:p>
        </p:txBody>
      </p:sp>
      <p:pic>
        <p:nvPicPr>
          <p:cNvPr id="7" name="Content Placeholder 4" descr="Man and woman">
            <a:extLst>
              <a:ext uri="{FF2B5EF4-FFF2-40B4-BE49-F238E27FC236}">
                <a16:creationId xmlns:a16="http://schemas.microsoft.com/office/drawing/2014/main" id="{C35E07EC-14CD-4081-9F75-6C65B5E1D5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2442" y="2276457"/>
            <a:ext cx="3525549" cy="2901256"/>
          </a:xfrm>
          <a:custGeom>
            <a:avLst/>
            <a:gdLst/>
            <a:ahLst/>
            <a:cxnLst/>
            <a:rect l="l" t="t" r="r" b="b"/>
            <a:pathLst>
              <a:path w="5017317" h="5380277">
                <a:moveTo>
                  <a:pt x="0" y="0"/>
                </a:moveTo>
                <a:lnTo>
                  <a:pt x="5017317" y="0"/>
                </a:lnTo>
                <a:lnTo>
                  <a:pt x="5017317" y="5380277"/>
                </a:lnTo>
                <a:lnTo>
                  <a:pt x="0" y="5380277"/>
                </a:lnTo>
                <a:close/>
              </a:path>
            </a:pathLst>
          </a:custGeom>
        </p:spPr>
      </p:pic>
      <p:pic>
        <p:nvPicPr>
          <p:cNvPr id="8" name="Picture 7" descr="A picture containing outdoor, animal, bird, large&#10;&#10;Description automatically generated">
            <a:extLst>
              <a:ext uri="{FF2B5EF4-FFF2-40B4-BE49-F238E27FC236}">
                <a16:creationId xmlns:a16="http://schemas.microsoft.com/office/drawing/2014/main" id="{4C260BE5-C825-4C05-8FF5-E6020E7443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6222" y="197759"/>
            <a:ext cx="908686" cy="464820"/>
          </a:xfrm>
          <a:prstGeom prst="rect">
            <a:avLst/>
          </a:prstGeom>
        </p:spPr>
      </p:pic>
      <p:pic>
        <p:nvPicPr>
          <p:cNvPr id="2052" name="Picture 4">
            <a:extLst>
              <a:ext uri="{FF2B5EF4-FFF2-40B4-BE49-F238E27FC236}">
                <a16:creationId xmlns:a16="http://schemas.microsoft.com/office/drawing/2014/main" id="{E114FF12-7F91-4E09-85C8-5CB314D194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6893" y="2345914"/>
            <a:ext cx="3525549" cy="2762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7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7482062" y="1476375"/>
            <a:ext cx="4323857" cy="3893102"/>
          </a:xfrm>
          <a:effectLst>
            <a:glow rad="139700">
              <a:schemeClr val="accent5">
                <a:satMod val="175000"/>
                <a:alpha val="40000"/>
              </a:schemeClr>
            </a:glow>
          </a:effectLst>
        </p:spPr>
        <p:txBody>
          <a:bodyPr vert="horz" lIns="91440" tIns="45720" rIns="91440" bIns="45720" rtlCol="0" anchor="ctr">
            <a:noAutofit/>
          </a:bodyPr>
          <a:lstStyle/>
          <a:p>
            <a:pPr algn="ctr"/>
            <a:r>
              <a:rPr lang="en-US" sz="4000" b="1" dirty="0">
                <a:solidFill>
                  <a:schemeClr val="accent1">
                    <a:lumMod val="50000"/>
                  </a:schemeClr>
                </a:solidFill>
                <a:latin typeface="Footlight MT Light" panose="0204060206030A020304" pitchFamily="18" charset="0"/>
              </a:rPr>
              <a:t> </a:t>
            </a:r>
            <a:br>
              <a:rPr lang="en-US" sz="4000" b="1" dirty="0">
                <a:solidFill>
                  <a:schemeClr val="accent1">
                    <a:lumMod val="50000"/>
                  </a:schemeClr>
                </a:solidFill>
                <a:latin typeface="Footlight MT Light" panose="0204060206030A020304" pitchFamily="18" charset="0"/>
              </a:rPr>
            </a:br>
            <a:r>
              <a:rPr lang="en-US" sz="4000" b="1" dirty="0">
                <a:solidFill>
                  <a:schemeClr val="accent1">
                    <a:lumMod val="50000"/>
                  </a:schemeClr>
                </a:solidFill>
                <a:latin typeface="Footlight MT Light" panose="0204060206030A020304" pitchFamily="18" charset="0"/>
              </a:rPr>
              <a:t>AWARD WINNING DIY ONLINE COMMUNITIES PLATFORM</a:t>
            </a:r>
          </a:p>
        </p:txBody>
      </p:sp>
      <p:pic>
        <p:nvPicPr>
          <p:cNvPr id="10" name="Picture 9" descr="A picture containing food&#10;&#10;Description automatically generated">
            <a:extLst>
              <a:ext uri="{FF2B5EF4-FFF2-40B4-BE49-F238E27FC236}">
                <a16:creationId xmlns:a16="http://schemas.microsoft.com/office/drawing/2014/main" id="{AF154A5B-3357-4B66-9D03-DF38A91B3FDE}"/>
              </a:ext>
            </a:extLst>
          </p:cNvPr>
          <p:cNvPicPr>
            <a:picLocks noChangeAspect="1"/>
          </p:cNvPicPr>
          <p:nvPr/>
        </p:nvPicPr>
        <p:blipFill rotWithShape="1">
          <a:blip r:embed="rId3">
            <a:extLst>
              <a:ext uri="{28A0092B-C50C-407E-A947-70E740481C1C}">
                <a14:useLocalDpi xmlns:a14="http://schemas.microsoft.com/office/drawing/2010/main" val="0"/>
              </a:ext>
            </a:extLst>
          </a:blip>
          <a:srcRect l="6322" t="5227" r="13404" b="5229"/>
          <a:stretch/>
        </p:blipFill>
        <p:spPr>
          <a:xfrm>
            <a:off x="1259840" y="823047"/>
            <a:ext cx="5720080" cy="52119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1" name="Picture 20" descr="A picture containing outdoor, animal, bird, large&#10;&#10;Description automatically generated">
            <a:extLst>
              <a:ext uri="{FF2B5EF4-FFF2-40B4-BE49-F238E27FC236}">
                <a16:creationId xmlns:a16="http://schemas.microsoft.com/office/drawing/2014/main" id="{42170E0C-3763-4866-A373-A4994D412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6222" y="197759"/>
            <a:ext cx="908686" cy="464820"/>
          </a:xfrm>
          <a:prstGeom prst="rect">
            <a:avLst/>
          </a:prstGeom>
        </p:spPr>
      </p:pic>
    </p:spTree>
    <p:extLst>
      <p:ext uri="{BB962C8B-B14F-4D97-AF65-F5344CB8AC3E}">
        <p14:creationId xmlns:p14="http://schemas.microsoft.com/office/powerpoint/2010/main" val="15349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FC8D99-4E65-4FC9-9FF9-F23A20D3CEA9}"/>
              </a:ext>
            </a:extLst>
          </p:cNvPr>
          <p:cNvSpPr>
            <a:spLocks noGrp="1"/>
          </p:cNvSpPr>
          <p:nvPr>
            <p:ph type="title"/>
          </p:nvPr>
        </p:nvSpPr>
        <p:spPr>
          <a:xfrm>
            <a:off x="-634051" y="79767"/>
            <a:ext cx="7379497" cy="569943"/>
          </a:xfrm>
        </p:spPr>
        <p:txBody>
          <a:bodyPr vert="horz" lIns="91440" tIns="45720" rIns="91440" bIns="45720" rtlCol="0" anchor="t">
            <a:noAutofit/>
          </a:bodyPr>
          <a:lstStyle/>
          <a:p>
            <a:pPr algn="ctr"/>
            <a:br>
              <a:rPr lang="en-US" kern="1200" dirty="0">
                <a:solidFill>
                  <a:srgbClr val="002060"/>
                </a:solidFill>
                <a:latin typeface="Footlight MT Light" panose="0204060206030A020304" pitchFamily="18" charset="0"/>
                <a:cs typeface="Aharoni" panose="02010803020104030203" pitchFamily="2" charset="-79"/>
              </a:rPr>
            </a:br>
            <a:r>
              <a:rPr lang="en-US" kern="1200" dirty="0">
                <a:solidFill>
                  <a:srgbClr val="002060"/>
                </a:solidFill>
                <a:latin typeface="Footlight MT Light" panose="0204060206030A020304" pitchFamily="18" charset="0"/>
                <a:cs typeface="Aharoni" panose="02010803020104030203" pitchFamily="2" charset="-79"/>
              </a:rPr>
              <a:t>ANY COUNTRY</a:t>
            </a:r>
          </a:p>
        </p:txBody>
      </p:sp>
      <p:pic>
        <p:nvPicPr>
          <p:cNvPr id="5" name="Content Placeholder 4" descr="Earth Globe   Asia">
            <a:extLst>
              <a:ext uri="{FF2B5EF4-FFF2-40B4-BE49-F238E27FC236}">
                <a16:creationId xmlns:a16="http://schemas.microsoft.com/office/drawing/2014/main" id="{220611A5-C8AB-4C2A-A5B1-DA8AD8811B3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574" y="1552575"/>
            <a:ext cx="4762500" cy="4675218"/>
          </a:xfrm>
          <a:custGeom>
            <a:avLst/>
            <a:gdLst/>
            <a:ahLst/>
            <a:cxnLst/>
            <a:rect l="l" t="t" r="r" b="b"/>
            <a:pathLst>
              <a:path w="5017317" h="5380277">
                <a:moveTo>
                  <a:pt x="0" y="0"/>
                </a:moveTo>
                <a:lnTo>
                  <a:pt x="5017317" y="0"/>
                </a:lnTo>
                <a:lnTo>
                  <a:pt x="5017317" y="5380277"/>
                </a:lnTo>
                <a:lnTo>
                  <a:pt x="0" y="5380277"/>
                </a:lnTo>
                <a:close/>
              </a:path>
            </a:pathLst>
          </a:custGeom>
        </p:spPr>
      </p:pic>
      <p:sp>
        <p:nvSpPr>
          <p:cNvPr id="8" name="Rectangle: Diagonal Corners Rounded 7">
            <a:extLst>
              <a:ext uri="{FF2B5EF4-FFF2-40B4-BE49-F238E27FC236}">
                <a16:creationId xmlns:a16="http://schemas.microsoft.com/office/drawing/2014/main" id="{5C1311F4-361E-4688-A8F3-CE95F221E482}"/>
              </a:ext>
            </a:extLst>
          </p:cNvPr>
          <p:cNvSpPr/>
          <p:nvPr/>
        </p:nvSpPr>
        <p:spPr>
          <a:xfrm>
            <a:off x="3997685" y="1761893"/>
            <a:ext cx="1910009" cy="447249"/>
          </a:xfrm>
          <a:prstGeom prst="round2Diag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PH" sz="1600" dirty="0" err="1">
                <a:latin typeface="Footlight MT Light" panose="0204060206030A020304" pitchFamily="18" charset="0"/>
              </a:rPr>
              <a:t>J’ame</a:t>
            </a:r>
            <a:r>
              <a:rPr lang="en-PH" sz="1600" dirty="0">
                <a:latin typeface="Footlight MT Light" panose="0204060206030A020304" pitchFamily="18" charset="0"/>
              </a:rPr>
              <a:t> </a:t>
            </a:r>
            <a:r>
              <a:rPr lang="en-PH" sz="1600" dirty="0" err="1">
                <a:latin typeface="Footlight MT Light" panose="0204060206030A020304" pitchFamily="18" charset="0"/>
              </a:rPr>
              <a:t>I’emballage</a:t>
            </a:r>
            <a:endParaRPr lang="en-PH" sz="1600" dirty="0">
              <a:latin typeface="Footlight MT Light" panose="0204060206030A020304" pitchFamily="18" charset="0"/>
            </a:endParaRPr>
          </a:p>
        </p:txBody>
      </p:sp>
      <p:sp>
        <p:nvSpPr>
          <p:cNvPr id="9" name="Rectangle: Rounded Corners 8">
            <a:extLst>
              <a:ext uri="{FF2B5EF4-FFF2-40B4-BE49-F238E27FC236}">
                <a16:creationId xmlns:a16="http://schemas.microsoft.com/office/drawing/2014/main" id="{24F43AB8-69F3-4D48-A48A-926C0ECEF84C}"/>
              </a:ext>
            </a:extLst>
          </p:cNvPr>
          <p:cNvSpPr/>
          <p:nvPr/>
        </p:nvSpPr>
        <p:spPr>
          <a:xfrm>
            <a:off x="206225" y="5639897"/>
            <a:ext cx="2060222" cy="4095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h-TH" dirty="0">
                <a:latin typeface="Footlight MT Light" panose="0204060206030A020304" pitchFamily="18" charset="0"/>
              </a:rPr>
              <a:t>ผมชอบบรรจุภัณฑ์</a:t>
            </a:r>
            <a:endParaRPr lang="en-PH" dirty="0">
              <a:latin typeface="Footlight MT Light" panose="0204060206030A020304" pitchFamily="18" charset="0"/>
            </a:endParaRPr>
          </a:p>
        </p:txBody>
      </p:sp>
      <p:sp>
        <p:nvSpPr>
          <p:cNvPr id="10" name="Rectangle: Diagonal Corners Snipped 9">
            <a:extLst>
              <a:ext uri="{FF2B5EF4-FFF2-40B4-BE49-F238E27FC236}">
                <a16:creationId xmlns:a16="http://schemas.microsoft.com/office/drawing/2014/main" id="{DE568194-1282-453F-B03B-7D5B9289763E}"/>
              </a:ext>
            </a:extLst>
          </p:cNvPr>
          <p:cNvSpPr/>
          <p:nvPr/>
        </p:nvSpPr>
        <p:spPr>
          <a:xfrm>
            <a:off x="148196" y="1776662"/>
            <a:ext cx="1889820" cy="37953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400" dirty="0">
                <a:latin typeface="Footlight MT Light" panose="0204060206030A020304" pitchFamily="18" charset="0"/>
              </a:rPr>
              <a:t>I like the packaging</a:t>
            </a:r>
          </a:p>
        </p:txBody>
      </p:sp>
      <p:sp>
        <p:nvSpPr>
          <p:cNvPr id="11" name="Rectangle: Diagonal Corners Snipped 10">
            <a:extLst>
              <a:ext uri="{FF2B5EF4-FFF2-40B4-BE49-F238E27FC236}">
                <a16:creationId xmlns:a16="http://schemas.microsoft.com/office/drawing/2014/main" id="{3A12C55E-E517-47CA-8E69-ABA05DCD5403}"/>
              </a:ext>
            </a:extLst>
          </p:cNvPr>
          <p:cNvSpPr/>
          <p:nvPr/>
        </p:nvSpPr>
        <p:spPr>
          <a:xfrm>
            <a:off x="4255917" y="5416272"/>
            <a:ext cx="2271201" cy="44724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latin typeface="Footlight MT Light" panose="0204060206030A020304" pitchFamily="18" charset="0"/>
            </a:endParaRPr>
          </a:p>
          <a:p>
            <a:pPr algn="ctr"/>
            <a:r>
              <a:rPr lang="en-PH" sz="1600" dirty="0">
                <a:latin typeface="Footlight MT Light" panose="0204060206030A020304" pitchFamily="18" charset="0"/>
              </a:rPr>
              <a:t>Ich mag die </a:t>
            </a:r>
            <a:r>
              <a:rPr lang="en-PH" sz="1400" dirty="0" err="1">
                <a:latin typeface="Footlight MT Light" panose="0204060206030A020304" pitchFamily="18" charset="0"/>
              </a:rPr>
              <a:t>Verpackung</a:t>
            </a:r>
            <a:endParaRPr lang="en-PH" sz="1600" dirty="0">
              <a:latin typeface="Footlight MT Light" panose="0204060206030A020304" pitchFamily="18" charset="0"/>
            </a:endParaRPr>
          </a:p>
          <a:p>
            <a:pPr algn="ctr"/>
            <a:endParaRPr lang="en-PH" sz="1600" dirty="0">
              <a:latin typeface="Footlight MT Light" panose="0204060206030A020304" pitchFamily="18" charset="0"/>
            </a:endParaRPr>
          </a:p>
        </p:txBody>
      </p:sp>
      <p:pic>
        <p:nvPicPr>
          <p:cNvPr id="12" name="Content Placeholder 10" descr="Smart Phone">
            <a:extLst>
              <a:ext uri="{FF2B5EF4-FFF2-40B4-BE49-F238E27FC236}">
                <a16:creationId xmlns:a16="http://schemas.microsoft.com/office/drawing/2014/main" id="{C0D79512-A3CE-45DF-8610-E7E076B2EE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2393" y="3490509"/>
            <a:ext cx="2639607" cy="2639607"/>
          </a:xfrm>
          <a:prstGeom prst="rect">
            <a:avLst/>
          </a:prstGeom>
        </p:spPr>
      </p:pic>
      <p:pic>
        <p:nvPicPr>
          <p:cNvPr id="13" name="Graphic 12" descr="Tablet">
            <a:extLst>
              <a:ext uri="{FF2B5EF4-FFF2-40B4-BE49-F238E27FC236}">
                <a16:creationId xmlns:a16="http://schemas.microsoft.com/office/drawing/2014/main" id="{CCEDCE81-37C6-45D7-8196-E8AE89D8E3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13116" y="3558008"/>
            <a:ext cx="2227506" cy="2098498"/>
          </a:xfrm>
          <a:prstGeom prst="rect">
            <a:avLst/>
          </a:prstGeom>
        </p:spPr>
      </p:pic>
      <p:pic>
        <p:nvPicPr>
          <p:cNvPr id="14" name="Content Placeholder 4" descr="Monitor">
            <a:extLst>
              <a:ext uri="{FF2B5EF4-FFF2-40B4-BE49-F238E27FC236}">
                <a16:creationId xmlns:a16="http://schemas.microsoft.com/office/drawing/2014/main" id="{EF66CACD-FFEE-4138-8097-D1043E2FAE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05919" y="1776662"/>
            <a:ext cx="2323845" cy="2227505"/>
          </a:xfrm>
          <a:prstGeom prst="rect">
            <a:avLst/>
          </a:prstGeom>
        </p:spPr>
      </p:pic>
      <p:pic>
        <p:nvPicPr>
          <p:cNvPr id="15" name="Graphic 14" descr="Laptop">
            <a:extLst>
              <a:ext uri="{FF2B5EF4-FFF2-40B4-BE49-F238E27FC236}">
                <a16:creationId xmlns:a16="http://schemas.microsoft.com/office/drawing/2014/main" id="{952AEE46-E762-4A55-BF51-1385E06659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77601" y="1424061"/>
            <a:ext cx="2498037" cy="2227506"/>
          </a:xfrm>
          <a:prstGeom prst="rect">
            <a:avLst/>
          </a:prstGeom>
        </p:spPr>
      </p:pic>
      <p:sp>
        <p:nvSpPr>
          <p:cNvPr id="16" name="Title 1">
            <a:extLst>
              <a:ext uri="{FF2B5EF4-FFF2-40B4-BE49-F238E27FC236}">
                <a16:creationId xmlns:a16="http://schemas.microsoft.com/office/drawing/2014/main" id="{7052595B-9C78-445A-91B5-41638C4F454B}"/>
              </a:ext>
            </a:extLst>
          </p:cNvPr>
          <p:cNvSpPr txBox="1">
            <a:spLocks/>
          </p:cNvSpPr>
          <p:nvPr/>
        </p:nvSpPr>
        <p:spPr>
          <a:xfrm>
            <a:off x="5470911" y="739907"/>
            <a:ext cx="6353175" cy="111043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rgbClr val="002060"/>
                </a:solidFill>
                <a:latin typeface="Footlight MT Light" panose="0204060206030A020304" pitchFamily="18" charset="0"/>
                <a:cs typeface="Aharoni" panose="02010803020104030203" pitchFamily="2" charset="-79"/>
              </a:rPr>
              <a:t>AND ON ANY DEVICE</a:t>
            </a:r>
          </a:p>
        </p:txBody>
      </p:sp>
      <p:cxnSp>
        <p:nvCxnSpPr>
          <p:cNvPr id="7" name="Connector: Elbow 6">
            <a:extLst>
              <a:ext uri="{FF2B5EF4-FFF2-40B4-BE49-F238E27FC236}">
                <a16:creationId xmlns:a16="http://schemas.microsoft.com/office/drawing/2014/main" id="{8CBC415C-D8A7-436E-AA81-BB2687C27FC2}"/>
              </a:ext>
            </a:extLst>
          </p:cNvPr>
          <p:cNvCxnSpPr/>
          <p:nvPr/>
        </p:nvCxnSpPr>
        <p:spPr>
          <a:xfrm rot="16200000" flipH="1">
            <a:off x="3144457" y="3109174"/>
            <a:ext cx="6778233" cy="719419"/>
          </a:xfrm>
          <a:prstGeom prst="bentConnector3">
            <a:avLst/>
          </a:prstGeom>
          <a:ln>
            <a:headEnd type="triangle"/>
            <a:tailEnd type="triangle"/>
          </a:ln>
        </p:spPr>
        <p:style>
          <a:lnRef idx="3">
            <a:schemeClr val="accent1"/>
          </a:lnRef>
          <a:fillRef idx="0">
            <a:schemeClr val="accent1"/>
          </a:fillRef>
          <a:effectRef idx="2">
            <a:schemeClr val="accent1"/>
          </a:effectRef>
          <a:fontRef idx="minor">
            <a:schemeClr val="tx1"/>
          </a:fontRef>
        </p:style>
      </p:cxnSp>
      <p:pic>
        <p:nvPicPr>
          <p:cNvPr id="17" name="Picture 16" descr="A picture containing outdoor, animal, bird, large&#10;&#10;Description automatically generated">
            <a:extLst>
              <a:ext uri="{FF2B5EF4-FFF2-40B4-BE49-F238E27FC236}">
                <a16:creationId xmlns:a16="http://schemas.microsoft.com/office/drawing/2014/main" id="{A8FBCD7A-BF79-4A06-A43C-1536BBE266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96222" y="197759"/>
            <a:ext cx="908686" cy="464820"/>
          </a:xfrm>
          <a:prstGeom prst="rect">
            <a:avLst/>
          </a:prstGeom>
        </p:spPr>
      </p:pic>
    </p:spTree>
    <p:extLst>
      <p:ext uri="{BB962C8B-B14F-4D97-AF65-F5344CB8AC3E}">
        <p14:creationId xmlns:p14="http://schemas.microsoft.com/office/powerpoint/2010/main" val="13597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9C07-245F-4307-AAAD-2904E7C837FD}"/>
              </a:ext>
            </a:extLst>
          </p:cNvPr>
          <p:cNvSpPr>
            <a:spLocks noGrp="1"/>
          </p:cNvSpPr>
          <p:nvPr>
            <p:ph type="title"/>
          </p:nvPr>
        </p:nvSpPr>
        <p:spPr>
          <a:xfrm>
            <a:off x="181577" y="479425"/>
            <a:ext cx="10515600" cy="1325563"/>
          </a:xfrm>
        </p:spPr>
        <p:txBody>
          <a:bodyPr>
            <a:normAutofit fontScale="90000"/>
          </a:bodyPr>
          <a:lstStyle/>
          <a:p>
            <a:pPr algn="ctr"/>
            <a:r>
              <a:rPr lang="en-GB" sz="6700" dirty="0">
                <a:solidFill>
                  <a:srgbClr val="002060"/>
                </a:solidFill>
                <a:latin typeface="Footlight MT Light" panose="0204060206030A020304" pitchFamily="18" charset="0"/>
                <a:cs typeface="Aharoni" panose="02010803020104030203" pitchFamily="2" charset="-79"/>
              </a:rPr>
              <a:t>CUSTOMISE </a:t>
            </a:r>
            <a:br>
              <a:rPr lang="en-GB" dirty="0">
                <a:solidFill>
                  <a:srgbClr val="002060"/>
                </a:solidFill>
                <a:latin typeface="Footlight MT Light" panose="0204060206030A020304" pitchFamily="18" charset="0"/>
                <a:cs typeface="Aharoni" panose="02010803020104030203" pitchFamily="2" charset="-79"/>
              </a:rPr>
            </a:br>
            <a:r>
              <a:rPr lang="en-GB" dirty="0">
                <a:solidFill>
                  <a:srgbClr val="002060"/>
                </a:solidFill>
                <a:latin typeface="Footlight MT Light" panose="0204060206030A020304" pitchFamily="18" charset="0"/>
                <a:cs typeface="Aharoni" panose="02010803020104030203" pitchFamily="2" charset="-79"/>
              </a:rPr>
              <a:t>YOUR COMMUNITY TO MATCH YOUR</a:t>
            </a:r>
            <a:endParaRPr lang="en-PH" dirty="0">
              <a:solidFill>
                <a:srgbClr val="002060"/>
              </a:solidFill>
              <a:latin typeface="Footlight MT Light" panose="0204060206030A020304" pitchFamily="18" charset="0"/>
              <a:cs typeface="Aharoni" panose="02010803020104030203" pitchFamily="2" charset="-79"/>
            </a:endParaRPr>
          </a:p>
        </p:txBody>
      </p:sp>
      <p:sp>
        <p:nvSpPr>
          <p:cNvPr id="3" name="Content Placeholder 2">
            <a:extLst>
              <a:ext uri="{FF2B5EF4-FFF2-40B4-BE49-F238E27FC236}">
                <a16:creationId xmlns:a16="http://schemas.microsoft.com/office/drawing/2014/main" id="{CBFEAFD7-1755-42BD-ABA7-F4C7A677D38B}"/>
              </a:ext>
            </a:extLst>
          </p:cNvPr>
          <p:cNvSpPr>
            <a:spLocks noGrp="1"/>
          </p:cNvSpPr>
          <p:nvPr>
            <p:ph idx="1"/>
          </p:nvPr>
        </p:nvSpPr>
        <p:spPr>
          <a:xfrm>
            <a:off x="1247175" y="3210560"/>
            <a:ext cx="5276849" cy="974725"/>
          </a:xfrm>
        </p:spPr>
        <p:txBody>
          <a:bodyPr>
            <a:noAutofit/>
          </a:bodyPr>
          <a:lstStyle/>
          <a:p>
            <a:pPr marL="0" indent="0">
              <a:buNone/>
            </a:pPr>
            <a:r>
              <a:rPr lang="en-PH" sz="7200" dirty="0">
                <a:solidFill>
                  <a:schemeClr val="accent5">
                    <a:lumMod val="50000"/>
                  </a:schemeClr>
                </a:solidFill>
                <a:latin typeface="Footlight MT Light" panose="0204060206030A020304" pitchFamily="18" charset="0"/>
                <a:cs typeface="Aharoni" panose="02010803020104030203" pitchFamily="2" charset="-79"/>
              </a:rPr>
              <a:t>BRANDING</a:t>
            </a:r>
          </a:p>
        </p:txBody>
      </p:sp>
      <p:pic>
        <p:nvPicPr>
          <p:cNvPr id="8" name="Picture 7">
            <a:extLst>
              <a:ext uri="{FF2B5EF4-FFF2-40B4-BE49-F238E27FC236}">
                <a16:creationId xmlns:a16="http://schemas.microsoft.com/office/drawing/2014/main" id="{1A888AAF-A61C-400D-B446-D5704670CE25}"/>
              </a:ext>
            </a:extLst>
          </p:cNvPr>
          <p:cNvPicPr>
            <a:picLocks noChangeAspect="1" noChangeArrowheads="1"/>
          </p:cNvPicPr>
          <p:nvPr/>
        </p:nvPicPr>
        <p:blipFill>
          <a:blip r:embed="rId2" cstate="print">
            <a:alphaModFix amt="85000"/>
            <a:extLst>
              <a:ext uri="{28A0092B-C50C-407E-A947-70E740481C1C}">
                <a14:useLocalDpi xmlns:a14="http://schemas.microsoft.com/office/drawing/2010/main" val="0"/>
              </a:ext>
            </a:extLst>
          </a:blip>
          <a:srcRect l="1297" t="2644" b="2154"/>
          <a:stretch>
            <a:fillRect/>
          </a:stretch>
        </p:blipFill>
        <p:spPr bwMode="auto">
          <a:xfrm>
            <a:off x="5719352" y="1678637"/>
            <a:ext cx="5111717" cy="46999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picture containing outdoor, animal, bird, large&#10;&#10;Description automatically generated">
            <a:extLst>
              <a:ext uri="{FF2B5EF4-FFF2-40B4-BE49-F238E27FC236}">
                <a16:creationId xmlns:a16="http://schemas.microsoft.com/office/drawing/2014/main" id="{F31B8431-0001-49AC-B72B-86C7E5AEA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6222" y="197759"/>
            <a:ext cx="908686" cy="464820"/>
          </a:xfrm>
          <a:prstGeom prst="rect">
            <a:avLst/>
          </a:prstGeom>
        </p:spPr>
      </p:pic>
    </p:spTree>
    <p:extLst>
      <p:ext uri="{BB962C8B-B14F-4D97-AF65-F5344CB8AC3E}">
        <p14:creationId xmlns:p14="http://schemas.microsoft.com/office/powerpoint/2010/main" val="289230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3E76-14DC-46A7-B927-ED382C05D4B1}"/>
              </a:ext>
            </a:extLst>
          </p:cNvPr>
          <p:cNvSpPr>
            <a:spLocks noGrp="1"/>
          </p:cNvSpPr>
          <p:nvPr>
            <p:ph type="title"/>
          </p:nvPr>
        </p:nvSpPr>
        <p:spPr>
          <a:xfrm>
            <a:off x="555171" y="578485"/>
            <a:ext cx="11081658" cy="1325563"/>
          </a:xfrm>
          <a:ln>
            <a:noFill/>
          </a:ln>
          <a:effectLst>
            <a:glow rad="139700">
              <a:schemeClr val="accent2">
                <a:satMod val="175000"/>
                <a:alpha val="40000"/>
              </a:schemeClr>
            </a:glow>
          </a:effectLst>
          <a:scene3d>
            <a:camera prst="orthographicFront">
              <a:rot lat="0" lon="0" rev="0"/>
            </a:camera>
            <a:lightRig rig="contrasting" dir="t">
              <a:rot lat="0" lon="0" rev="7800000"/>
            </a:lightRig>
          </a:scene3d>
          <a:sp3d>
            <a:bevelT w="139700" h="139700"/>
          </a:sp3d>
        </p:spPr>
        <p:txBody>
          <a:bodyPr>
            <a:noAutofit/>
          </a:bodyPr>
          <a:lstStyle/>
          <a:p>
            <a:r>
              <a:rPr lang="en-GB" b="1" dirty="0">
                <a:solidFill>
                  <a:schemeClr val="accent5">
                    <a:lumMod val="50000"/>
                  </a:schemeClr>
                </a:solidFill>
                <a:latin typeface="Footlight MT Light" panose="0204060206030A020304" pitchFamily="18" charset="0"/>
              </a:rPr>
              <a:t>LONG TERM COMMUNITY </a:t>
            </a:r>
            <a:r>
              <a:rPr lang="en-GB" sz="4000" b="1" dirty="0">
                <a:solidFill>
                  <a:schemeClr val="accent5">
                    <a:lumMod val="50000"/>
                  </a:schemeClr>
                </a:solidFill>
                <a:latin typeface="Footlight MT Light" panose="0204060206030A020304" pitchFamily="18" charset="0"/>
              </a:rPr>
              <a:t>– </a:t>
            </a:r>
            <a:r>
              <a:rPr lang="en-GB" sz="2800" b="1" dirty="0">
                <a:solidFill>
                  <a:schemeClr val="accent5">
                    <a:lumMod val="50000"/>
                  </a:schemeClr>
                </a:solidFill>
                <a:latin typeface="Footlight MT Light" panose="0204060206030A020304" pitchFamily="18" charset="0"/>
              </a:rPr>
              <a:t>ESTABLISHMENT PROCESS</a:t>
            </a:r>
            <a:br>
              <a:rPr lang="en-GB" sz="4000" b="1" dirty="0">
                <a:solidFill>
                  <a:schemeClr val="accent5">
                    <a:lumMod val="50000"/>
                  </a:schemeClr>
                </a:solidFill>
                <a:latin typeface="Footlight MT Light" panose="0204060206030A020304" pitchFamily="18" charset="0"/>
              </a:rPr>
            </a:br>
            <a:endParaRPr lang="en-PH" sz="2800" b="1" dirty="0">
              <a:solidFill>
                <a:schemeClr val="accent5">
                  <a:lumMod val="50000"/>
                </a:schemeClr>
              </a:solidFill>
            </a:endParaRPr>
          </a:p>
        </p:txBody>
      </p:sp>
      <p:pic>
        <p:nvPicPr>
          <p:cNvPr id="9" name="Content Placeholder 8">
            <a:extLst>
              <a:ext uri="{FF2B5EF4-FFF2-40B4-BE49-F238E27FC236}">
                <a16:creationId xmlns:a16="http://schemas.microsoft.com/office/drawing/2014/main" id="{AD5439B7-78FB-4C14-B46C-7471D9C839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344" t="25920" r="28690" b="27818"/>
          <a:stretch/>
        </p:blipFill>
        <p:spPr>
          <a:xfrm>
            <a:off x="5799185" y="1904048"/>
            <a:ext cx="5417455" cy="3706177"/>
          </a:xfrm>
          <a:prstGeom prst="rect">
            <a:avLst/>
          </a:prstGeom>
          <a:ln>
            <a:noFill/>
          </a:ln>
          <a:effectLst>
            <a:outerShdw blurRad="292100" dist="139700" dir="2700000" algn="tl" rotWithShape="0">
              <a:srgbClr val="333333">
                <a:alpha val="65000"/>
              </a:srgbClr>
            </a:outerShdw>
          </a:effectLst>
        </p:spPr>
      </p:pic>
      <p:sp>
        <p:nvSpPr>
          <p:cNvPr id="15" name="Title 1">
            <a:extLst>
              <a:ext uri="{FF2B5EF4-FFF2-40B4-BE49-F238E27FC236}">
                <a16:creationId xmlns:a16="http://schemas.microsoft.com/office/drawing/2014/main" id="{E7D8ECC8-94D4-4813-80D3-AF464B133E4B}"/>
              </a:ext>
            </a:extLst>
          </p:cNvPr>
          <p:cNvSpPr txBox="1">
            <a:spLocks/>
          </p:cNvSpPr>
          <p:nvPr/>
        </p:nvSpPr>
        <p:spPr>
          <a:xfrm>
            <a:off x="555171" y="3368856"/>
            <a:ext cx="446677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PH" sz="2800" dirty="0"/>
          </a:p>
        </p:txBody>
      </p:sp>
      <p:sp>
        <p:nvSpPr>
          <p:cNvPr id="12" name="TextBox 11">
            <a:extLst>
              <a:ext uri="{FF2B5EF4-FFF2-40B4-BE49-F238E27FC236}">
                <a16:creationId xmlns:a16="http://schemas.microsoft.com/office/drawing/2014/main" id="{9A51B81E-5AF4-4837-86D6-FE0D61305576}"/>
              </a:ext>
            </a:extLst>
          </p:cNvPr>
          <p:cNvSpPr txBox="1"/>
          <p:nvPr/>
        </p:nvSpPr>
        <p:spPr>
          <a:xfrm>
            <a:off x="1534160" y="3429000"/>
            <a:ext cx="1371600" cy="10820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PH" dirty="0"/>
          </a:p>
        </p:txBody>
      </p:sp>
      <p:sp>
        <p:nvSpPr>
          <p:cNvPr id="19" name="Title 1">
            <a:extLst>
              <a:ext uri="{FF2B5EF4-FFF2-40B4-BE49-F238E27FC236}">
                <a16:creationId xmlns:a16="http://schemas.microsoft.com/office/drawing/2014/main" id="{7012AF98-05D7-4F44-97C7-C38B59C7A696}"/>
              </a:ext>
            </a:extLst>
          </p:cNvPr>
          <p:cNvSpPr txBox="1">
            <a:spLocks/>
          </p:cNvSpPr>
          <p:nvPr/>
        </p:nvSpPr>
        <p:spPr>
          <a:xfrm>
            <a:off x="756918" y="2047343"/>
            <a:ext cx="2926081"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ü"/>
            </a:pPr>
            <a:r>
              <a:rPr lang="en-GB" sz="2800" dirty="0">
                <a:latin typeface="Footlight MT Light" panose="0204060206030A020304" pitchFamily="18" charset="0"/>
              </a:rPr>
              <a:t>DEFINE SCOPE</a:t>
            </a:r>
            <a:endParaRPr lang="en-PH" sz="1800" dirty="0"/>
          </a:p>
        </p:txBody>
      </p:sp>
      <p:sp>
        <p:nvSpPr>
          <p:cNvPr id="21" name="Title 1">
            <a:extLst>
              <a:ext uri="{FF2B5EF4-FFF2-40B4-BE49-F238E27FC236}">
                <a16:creationId xmlns:a16="http://schemas.microsoft.com/office/drawing/2014/main" id="{45EF05A5-54CF-4E27-9D20-D98F9E4C3D91}"/>
              </a:ext>
            </a:extLst>
          </p:cNvPr>
          <p:cNvSpPr txBox="1">
            <a:spLocks/>
          </p:cNvSpPr>
          <p:nvPr/>
        </p:nvSpPr>
        <p:spPr>
          <a:xfrm>
            <a:off x="756918" y="2690951"/>
            <a:ext cx="2926081"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ü"/>
            </a:pPr>
            <a:r>
              <a:rPr lang="en-GB" sz="2800" dirty="0">
                <a:latin typeface="Footlight MT Light" panose="0204060206030A020304" pitchFamily="18" charset="0"/>
              </a:rPr>
              <a:t>RECRUIT</a:t>
            </a:r>
            <a:endParaRPr lang="en-PH" sz="1800" dirty="0"/>
          </a:p>
        </p:txBody>
      </p:sp>
      <p:sp>
        <p:nvSpPr>
          <p:cNvPr id="22" name="Title 1">
            <a:extLst>
              <a:ext uri="{FF2B5EF4-FFF2-40B4-BE49-F238E27FC236}">
                <a16:creationId xmlns:a16="http://schemas.microsoft.com/office/drawing/2014/main" id="{50F3CC5E-3AB4-47C6-8969-27D8A87F0BCA}"/>
              </a:ext>
            </a:extLst>
          </p:cNvPr>
          <p:cNvSpPr txBox="1">
            <a:spLocks/>
          </p:cNvSpPr>
          <p:nvPr/>
        </p:nvSpPr>
        <p:spPr>
          <a:xfrm>
            <a:off x="756918" y="3386006"/>
            <a:ext cx="2926081"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ü"/>
            </a:pPr>
            <a:r>
              <a:rPr lang="en-GB" sz="2800" dirty="0">
                <a:latin typeface="Footlight MT Light" panose="0204060206030A020304" pitchFamily="18" charset="0"/>
              </a:rPr>
              <a:t>ENGAGE</a:t>
            </a:r>
            <a:endParaRPr lang="en-PH" sz="1800" dirty="0"/>
          </a:p>
        </p:txBody>
      </p:sp>
      <p:sp>
        <p:nvSpPr>
          <p:cNvPr id="23" name="Title 1">
            <a:extLst>
              <a:ext uri="{FF2B5EF4-FFF2-40B4-BE49-F238E27FC236}">
                <a16:creationId xmlns:a16="http://schemas.microsoft.com/office/drawing/2014/main" id="{AAF8669C-8A66-4281-B51B-C45E2C478886}"/>
              </a:ext>
            </a:extLst>
          </p:cNvPr>
          <p:cNvSpPr txBox="1">
            <a:spLocks/>
          </p:cNvSpPr>
          <p:nvPr/>
        </p:nvSpPr>
        <p:spPr>
          <a:xfrm>
            <a:off x="756918" y="4046762"/>
            <a:ext cx="3489962"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ü"/>
            </a:pPr>
            <a:r>
              <a:rPr lang="en-GB" sz="2800" dirty="0">
                <a:latin typeface="Footlight MT Light" panose="0204060206030A020304" pitchFamily="18" charset="0"/>
              </a:rPr>
              <a:t>RUN ACTIVITIES</a:t>
            </a:r>
            <a:endParaRPr lang="en-PH" sz="1800" dirty="0"/>
          </a:p>
        </p:txBody>
      </p:sp>
      <p:sp>
        <p:nvSpPr>
          <p:cNvPr id="24" name="Title 1">
            <a:extLst>
              <a:ext uri="{FF2B5EF4-FFF2-40B4-BE49-F238E27FC236}">
                <a16:creationId xmlns:a16="http://schemas.microsoft.com/office/drawing/2014/main" id="{85D4A08C-896C-49E4-8DD7-F49F2E8F911F}"/>
              </a:ext>
            </a:extLst>
          </p:cNvPr>
          <p:cNvSpPr txBox="1">
            <a:spLocks/>
          </p:cNvSpPr>
          <p:nvPr/>
        </p:nvSpPr>
        <p:spPr>
          <a:xfrm>
            <a:off x="756918" y="4779180"/>
            <a:ext cx="3876043"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ü"/>
            </a:pPr>
            <a:r>
              <a:rPr lang="en-GB" sz="2800" dirty="0">
                <a:latin typeface="Footlight MT Light" panose="0204060206030A020304" pitchFamily="18" charset="0"/>
              </a:rPr>
              <a:t>REPLENISH &amp; GROW</a:t>
            </a:r>
            <a:endParaRPr lang="en-PH" sz="1800" dirty="0"/>
          </a:p>
        </p:txBody>
      </p:sp>
      <p:pic>
        <p:nvPicPr>
          <p:cNvPr id="28" name="Picture 27" descr="A drawing of a person&#10;&#10;Description automatically generated">
            <a:extLst>
              <a:ext uri="{FF2B5EF4-FFF2-40B4-BE49-F238E27FC236}">
                <a16:creationId xmlns:a16="http://schemas.microsoft.com/office/drawing/2014/main" id="{BAF458D9-AB9B-4F5A-A992-092D9EB42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454" y="1904048"/>
            <a:ext cx="5395199" cy="3706177"/>
          </a:xfrm>
          <a:prstGeom prst="rect">
            <a:avLst/>
          </a:prstGeom>
          <a:ln>
            <a:noFill/>
          </a:ln>
          <a:effectLst>
            <a:outerShdw blurRad="292100" dist="139700" dir="2700000" algn="tl" rotWithShape="0">
              <a:srgbClr val="333333">
                <a:alpha val="65000"/>
              </a:srgbClr>
            </a:outerShdw>
          </a:effectLst>
        </p:spPr>
      </p:pic>
      <p:pic>
        <p:nvPicPr>
          <p:cNvPr id="30" name="Picture 29" descr="A picture containing clothing, underwear, dress&#10;&#10;Description automatically generated">
            <a:extLst>
              <a:ext uri="{FF2B5EF4-FFF2-40B4-BE49-F238E27FC236}">
                <a16:creationId xmlns:a16="http://schemas.microsoft.com/office/drawing/2014/main" id="{7D3136EC-9171-491D-808F-C680399C2A92}"/>
              </a:ext>
            </a:extLst>
          </p:cNvPr>
          <p:cNvPicPr>
            <a:picLocks noChangeAspect="1"/>
          </p:cNvPicPr>
          <p:nvPr/>
        </p:nvPicPr>
        <p:blipFill rotWithShape="1">
          <a:blip r:embed="rId4">
            <a:extLst>
              <a:ext uri="{28A0092B-C50C-407E-A947-70E740481C1C}">
                <a14:useLocalDpi xmlns:a14="http://schemas.microsoft.com/office/drawing/2010/main" val="0"/>
              </a:ext>
            </a:extLst>
          </a:blip>
          <a:srcRect l="21974" r="21797"/>
          <a:stretch/>
        </p:blipFill>
        <p:spPr>
          <a:xfrm>
            <a:off x="5810313" y="1904047"/>
            <a:ext cx="5395198" cy="3706177"/>
          </a:xfrm>
          <a:prstGeom prst="rect">
            <a:avLst/>
          </a:prstGeom>
          <a:ln>
            <a:noFill/>
          </a:ln>
          <a:effectLst>
            <a:outerShdw blurRad="292100" dist="139700" dir="2700000" algn="tl" rotWithShape="0">
              <a:srgbClr val="333333">
                <a:alpha val="65000"/>
              </a:srgbClr>
            </a:outerShdw>
          </a:effectLst>
        </p:spPr>
      </p:pic>
      <p:pic>
        <p:nvPicPr>
          <p:cNvPr id="32" name="Picture 31" descr="A group of toy people&#10;&#10;Description automatically generated">
            <a:extLst>
              <a:ext uri="{FF2B5EF4-FFF2-40B4-BE49-F238E27FC236}">
                <a16:creationId xmlns:a16="http://schemas.microsoft.com/office/drawing/2014/main" id="{CF0B12E2-8C2D-4875-B3ED-B957EAC61092}"/>
              </a:ext>
            </a:extLst>
          </p:cNvPr>
          <p:cNvPicPr>
            <a:picLocks noChangeAspect="1"/>
          </p:cNvPicPr>
          <p:nvPr/>
        </p:nvPicPr>
        <p:blipFill rotWithShape="1">
          <a:blip r:embed="rId5">
            <a:extLst>
              <a:ext uri="{28A0092B-C50C-407E-A947-70E740481C1C}">
                <a14:useLocalDpi xmlns:a14="http://schemas.microsoft.com/office/drawing/2010/main" val="0"/>
              </a:ext>
            </a:extLst>
          </a:blip>
          <a:srcRect l="7437" r="4880"/>
          <a:stretch/>
        </p:blipFill>
        <p:spPr>
          <a:xfrm>
            <a:off x="5810313" y="1904048"/>
            <a:ext cx="5395198" cy="3706176"/>
          </a:xfrm>
          <a:prstGeom prst="rect">
            <a:avLst/>
          </a:prstGeom>
          <a:ln>
            <a:noFill/>
          </a:ln>
          <a:effectLst>
            <a:outerShdw blurRad="292100" dist="139700" dir="2700000" algn="tl" rotWithShape="0">
              <a:srgbClr val="333333">
                <a:alpha val="65000"/>
              </a:srgbClr>
            </a:outerShdw>
          </a:effectLst>
        </p:spPr>
      </p:pic>
      <p:pic>
        <p:nvPicPr>
          <p:cNvPr id="36" name="Picture 35" descr="A picture containing room, sign&#10;&#10;Description automatically generated">
            <a:extLst>
              <a:ext uri="{FF2B5EF4-FFF2-40B4-BE49-F238E27FC236}">
                <a16:creationId xmlns:a16="http://schemas.microsoft.com/office/drawing/2014/main" id="{CD98E61F-F056-4E49-B2C6-87CEFEAF0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5436" y="1904048"/>
            <a:ext cx="5395198" cy="3706176"/>
          </a:xfrm>
          <a:prstGeom prst="rect">
            <a:avLst/>
          </a:prstGeom>
          <a:ln>
            <a:noFill/>
          </a:ln>
          <a:effectLst>
            <a:outerShdw blurRad="292100" dist="139700" dir="2700000" algn="tl" rotWithShape="0">
              <a:srgbClr val="333333">
                <a:alpha val="65000"/>
              </a:srgbClr>
            </a:outerShdw>
          </a:effectLst>
        </p:spPr>
      </p:pic>
      <p:pic>
        <p:nvPicPr>
          <p:cNvPr id="38" name="Picture 37" descr="A picture containing outdoor, animal, bird, large&#10;&#10;Description automatically generated">
            <a:extLst>
              <a:ext uri="{FF2B5EF4-FFF2-40B4-BE49-F238E27FC236}">
                <a16:creationId xmlns:a16="http://schemas.microsoft.com/office/drawing/2014/main" id="{F42EEA34-5B1C-4AC4-8648-FB044790D3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6222" y="197759"/>
            <a:ext cx="908686" cy="464820"/>
          </a:xfrm>
          <a:prstGeom prst="rect">
            <a:avLst/>
          </a:prstGeom>
        </p:spPr>
      </p:pic>
    </p:spTree>
    <p:extLst>
      <p:ext uri="{BB962C8B-B14F-4D97-AF65-F5344CB8AC3E}">
        <p14:creationId xmlns:p14="http://schemas.microsoft.com/office/powerpoint/2010/main" val="20509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5995-1789-4645-A406-85DDE0033CA1}"/>
              </a:ext>
            </a:extLst>
          </p:cNvPr>
          <p:cNvSpPr>
            <a:spLocks noGrp="1"/>
          </p:cNvSpPr>
          <p:nvPr>
            <p:ph type="title"/>
          </p:nvPr>
        </p:nvSpPr>
        <p:spPr>
          <a:xfrm>
            <a:off x="1068388" y="558868"/>
            <a:ext cx="8947522" cy="1400530"/>
          </a:xfrm>
          <a:scene3d>
            <a:camera prst="orthographicFront"/>
            <a:lightRig rig="threePt" dir="t"/>
          </a:scene3d>
          <a:sp3d>
            <a:bevelT w="139700" prst="cross"/>
          </a:sp3d>
        </p:spPr>
        <p:txBody>
          <a:bodyPr anchor="ctr">
            <a:noAutofit/>
          </a:bodyPr>
          <a:lstStyle/>
          <a:p>
            <a:r>
              <a:rPr lang="en-PH" sz="5400" dirty="0">
                <a:solidFill>
                  <a:schemeClr val="accent5">
                    <a:lumMod val="50000"/>
                  </a:schemeClr>
                </a:solidFill>
                <a:latin typeface="Footlight MT Light" panose="0204060206030A020304" pitchFamily="18" charset="0"/>
              </a:rPr>
              <a:t>COMMUNITY ROLES</a:t>
            </a:r>
            <a:br>
              <a:rPr lang="en-PH" sz="5400" dirty="0">
                <a:solidFill>
                  <a:schemeClr val="accent5">
                    <a:lumMod val="50000"/>
                  </a:schemeClr>
                </a:solidFill>
                <a:latin typeface="Footlight MT Light" panose="0204060206030A020304" pitchFamily="18" charset="0"/>
              </a:rPr>
            </a:br>
            <a:endParaRPr lang="en-PH" sz="5400" dirty="0">
              <a:solidFill>
                <a:schemeClr val="accent5">
                  <a:lumMod val="50000"/>
                </a:schemeClr>
              </a:solidFill>
              <a:latin typeface="Footlight MT Light" panose="0204060206030A020304" pitchFamily="18" charset="0"/>
            </a:endParaRPr>
          </a:p>
        </p:txBody>
      </p:sp>
      <p:sp>
        <p:nvSpPr>
          <p:cNvPr id="11" name="Content Placeholder 2">
            <a:extLst>
              <a:ext uri="{FF2B5EF4-FFF2-40B4-BE49-F238E27FC236}">
                <a16:creationId xmlns:a16="http://schemas.microsoft.com/office/drawing/2014/main" id="{C18955F8-383E-47BA-8D0C-FE9D75F10289}"/>
              </a:ext>
            </a:extLst>
          </p:cNvPr>
          <p:cNvSpPr txBox="1">
            <a:spLocks/>
          </p:cNvSpPr>
          <p:nvPr/>
        </p:nvSpPr>
        <p:spPr>
          <a:xfrm>
            <a:off x="1432497" y="5361670"/>
            <a:ext cx="5891848" cy="5191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endParaRPr lang="en-PH" sz="2800" dirty="0">
              <a:latin typeface="Footlight MT Light" panose="0204060206030A020304" pitchFamily="18" charset="0"/>
            </a:endParaRPr>
          </a:p>
        </p:txBody>
      </p:sp>
      <p:sp>
        <p:nvSpPr>
          <p:cNvPr id="13" name="Content Placeholder 2">
            <a:extLst>
              <a:ext uri="{FF2B5EF4-FFF2-40B4-BE49-F238E27FC236}">
                <a16:creationId xmlns:a16="http://schemas.microsoft.com/office/drawing/2014/main" id="{696D849F-6997-4AF9-B8BD-CBF8DA1207F7}"/>
              </a:ext>
            </a:extLst>
          </p:cNvPr>
          <p:cNvSpPr txBox="1">
            <a:spLocks/>
          </p:cNvSpPr>
          <p:nvPr/>
        </p:nvSpPr>
        <p:spPr>
          <a:xfrm>
            <a:off x="1021017" y="2758013"/>
            <a:ext cx="5891848" cy="5191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endParaRPr lang="en-PH" sz="2800" dirty="0">
              <a:latin typeface="Footlight MT Light" panose="0204060206030A020304" pitchFamily="18" charset="0"/>
            </a:endParaRPr>
          </a:p>
        </p:txBody>
      </p:sp>
      <p:sp>
        <p:nvSpPr>
          <p:cNvPr id="4" name="Arrow: Right 3">
            <a:extLst>
              <a:ext uri="{FF2B5EF4-FFF2-40B4-BE49-F238E27FC236}">
                <a16:creationId xmlns:a16="http://schemas.microsoft.com/office/drawing/2014/main" id="{57B5E4F0-0998-4056-90B5-DC8C88C1ECC0}"/>
              </a:ext>
            </a:extLst>
          </p:cNvPr>
          <p:cNvSpPr/>
          <p:nvPr/>
        </p:nvSpPr>
        <p:spPr>
          <a:xfrm>
            <a:off x="1370752" y="1586492"/>
            <a:ext cx="2867873" cy="985466"/>
          </a:xfrm>
          <a:prstGeom prst="rightArrow">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PH" sz="2800" dirty="0">
                <a:ln w="0"/>
                <a:solidFill>
                  <a:schemeClr val="tx1"/>
                </a:solidFill>
                <a:effectLst>
                  <a:outerShdw blurRad="38100" dist="25400" dir="5400000" algn="ctr" rotWithShape="0">
                    <a:srgbClr val="6E747A">
                      <a:alpha val="43000"/>
                    </a:srgbClr>
                  </a:outerShdw>
                </a:effectLst>
                <a:latin typeface="Footlight MT Light" panose="0204060206030A020304" pitchFamily="18" charset="0"/>
              </a:rPr>
              <a:t>ADMIN</a:t>
            </a:r>
            <a:endParaRPr lang="en-PH" sz="2800" dirty="0">
              <a:ln w="0"/>
              <a:solidFill>
                <a:schemeClr val="tx1"/>
              </a:solidFill>
              <a:effectLst>
                <a:outerShdw blurRad="38100" dist="25400" dir="5400000" algn="ctr" rotWithShape="0">
                  <a:srgbClr val="6E747A">
                    <a:alpha val="43000"/>
                  </a:srgbClr>
                </a:outerShdw>
              </a:effectLst>
            </a:endParaRPr>
          </a:p>
        </p:txBody>
      </p:sp>
      <p:sp>
        <p:nvSpPr>
          <p:cNvPr id="15" name="Arrow: Right 14">
            <a:extLst>
              <a:ext uri="{FF2B5EF4-FFF2-40B4-BE49-F238E27FC236}">
                <a16:creationId xmlns:a16="http://schemas.microsoft.com/office/drawing/2014/main" id="{2568D52E-551E-4522-A106-70DB8525ADE9}"/>
              </a:ext>
            </a:extLst>
          </p:cNvPr>
          <p:cNvSpPr/>
          <p:nvPr/>
        </p:nvSpPr>
        <p:spPr>
          <a:xfrm>
            <a:off x="1370748" y="3816249"/>
            <a:ext cx="2867873" cy="9854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dirty="0">
                <a:latin typeface="Footlight MT Light" panose="0204060206030A020304" pitchFamily="18" charset="0"/>
              </a:rPr>
              <a:t>OBSERVER</a:t>
            </a:r>
            <a:endParaRPr lang="en-PH" sz="2400" dirty="0">
              <a:latin typeface="Footlight MT Light" panose="0204060206030A020304" pitchFamily="18" charset="0"/>
            </a:endParaRPr>
          </a:p>
        </p:txBody>
      </p:sp>
      <p:sp>
        <p:nvSpPr>
          <p:cNvPr id="16" name="Arrow: Right 15">
            <a:extLst>
              <a:ext uri="{FF2B5EF4-FFF2-40B4-BE49-F238E27FC236}">
                <a16:creationId xmlns:a16="http://schemas.microsoft.com/office/drawing/2014/main" id="{91233BB7-ABCB-4B6D-8A58-F3FE5849295C}"/>
              </a:ext>
            </a:extLst>
          </p:cNvPr>
          <p:cNvSpPr/>
          <p:nvPr/>
        </p:nvSpPr>
        <p:spPr>
          <a:xfrm>
            <a:off x="1370748" y="2735114"/>
            <a:ext cx="2867873" cy="98546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sz="2800" dirty="0">
              <a:latin typeface="Footlight MT Light" panose="0204060206030A020304" pitchFamily="18" charset="0"/>
            </a:endParaRPr>
          </a:p>
          <a:p>
            <a:pPr algn="ctr"/>
            <a:r>
              <a:rPr lang="en-PH" sz="2800" dirty="0">
                <a:latin typeface="Footlight MT Light" panose="0204060206030A020304" pitchFamily="18" charset="0"/>
              </a:rPr>
              <a:t>MEMBER</a:t>
            </a:r>
          </a:p>
          <a:p>
            <a:pPr algn="ctr"/>
            <a:endParaRPr lang="en-PH" sz="2800" dirty="0"/>
          </a:p>
        </p:txBody>
      </p:sp>
      <p:sp>
        <p:nvSpPr>
          <p:cNvPr id="17" name="Arrow: Right 16">
            <a:extLst>
              <a:ext uri="{FF2B5EF4-FFF2-40B4-BE49-F238E27FC236}">
                <a16:creationId xmlns:a16="http://schemas.microsoft.com/office/drawing/2014/main" id="{896593E9-BA64-411C-BB20-C6FE2B946CD5}"/>
              </a:ext>
            </a:extLst>
          </p:cNvPr>
          <p:cNvSpPr/>
          <p:nvPr/>
        </p:nvSpPr>
        <p:spPr>
          <a:xfrm>
            <a:off x="1370749" y="4894368"/>
            <a:ext cx="2867872" cy="93460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dirty="0">
                <a:latin typeface="Footlight MT Light" panose="0204060206030A020304" pitchFamily="18" charset="0"/>
              </a:rPr>
              <a:t>MODERATOR</a:t>
            </a:r>
            <a:endParaRPr lang="en-PH" sz="2400" dirty="0"/>
          </a:p>
        </p:txBody>
      </p:sp>
      <p:pic>
        <p:nvPicPr>
          <p:cNvPr id="7" name="Picture 6" descr="A picture containing refrigerator, room&#10;&#10;Description automatically generated">
            <a:extLst>
              <a:ext uri="{FF2B5EF4-FFF2-40B4-BE49-F238E27FC236}">
                <a16:creationId xmlns:a16="http://schemas.microsoft.com/office/drawing/2014/main" id="{35E96FD0-278F-441E-B80B-2E2C4BE4B072}"/>
              </a:ext>
            </a:extLst>
          </p:cNvPr>
          <p:cNvPicPr>
            <a:picLocks noChangeAspect="1"/>
          </p:cNvPicPr>
          <p:nvPr/>
        </p:nvPicPr>
        <p:blipFill rotWithShape="1">
          <a:blip r:embed="rId2">
            <a:extLst>
              <a:ext uri="{28A0092B-C50C-407E-A947-70E740481C1C}">
                <a14:useLocalDpi xmlns:a14="http://schemas.microsoft.com/office/drawing/2010/main" val="0"/>
              </a:ext>
            </a:extLst>
          </a:blip>
          <a:srcRect l="2617" t="8721" r="2617" b="2510"/>
          <a:stretch/>
        </p:blipFill>
        <p:spPr>
          <a:xfrm>
            <a:off x="5619750" y="1604674"/>
            <a:ext cx="5695108" cy="4049960"/>
          </a:xfrm>
          <a:prstGeom prst="rect">
            <a:avLst/>
          </a:prstGeom>
          <a:ln>
            <a:noFill/>
          </a:ln>
          <a:effectLst>
            <a:outerShdw blurRad="292100" dist="139700" dir="2700000" algn="tl" rotWithShape="0">
              <a:srgbClr val="333333">
                <a:alpha val="65000"/>
              </a:srgbClr>
            </a:outerShdw>
          </a:effectLst>
        </p:spPr>
      </p:pic>
      <p:pic>
        <p:nvPicPr>
          <p:cNvPr id="19" name="Picture 18" descr="A close up of a person in a suit and tie&#10;&#10;Description automatically generated">
            <a:extLst>
              <a:ext uri="{FF2B5EF4-FFF2-40B4-BE49-F238E27FC236}">
                <a16:creationId xmlns:a16="http://schemas.microsoft.com/office/drawing/2014/main" id="{A7ECC3A9-69C8-4610-8802-6AD454A1DA34}"/>
              </a:ext>
            </a:extLst>
          </p:cNvPr>
          <p:cNvPicPr>
            <a:picLocks noChangeAspect="1"/>
          </p:cNvPicPr>
          <p:nvPr/>
        </p:nvPicPr>
        <p:blipFill rotWithShape="1">
          <a:blip r:embed="rId3">
            <a:extLst>
              <a:ext uri="{28A0092B-C50C-407E-A947-70E740481C1C}">
                <a14:useLocalDpi xmlns:a14="http://schemas.microsoft.com/office/drawing/2010/main" val="0"/>
              </a:ext>
            </a:extLst>
          </a:blip>
          <a:srcRect b="11850"/>
          <a:stretch/>
        </p:blipFill>
        <p:spPr>
          <a:xfrm>
            <a:off x="5619742" y="1586492"/>
            <a:ext cx="5695108" cy="4108804"/>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5DC8429C-4276-4CED-B563-9181B8ACB67B}"/>
              </a:ext>
            </a:extLst>
          </p:cNvPr>
          <p:cNvPicPr>
            <a:picLocks noChangeAspect="1"/>
          </p:cNvPicPr>
          <p:nvPr/>
        </p:nvPicPr>
        <p:blipFill rotWithShape="1">
          <a:blip r:embed="rId4">
            <a:extLst>
              <a:ext uri="{28A0092B-C50C-407E-A947-70E740481C1C}">
                <a14:useLocalDpi xmlns:a14="http://schemas.microsoft.com/office/drawing/2010/main" val="0"/>
              </a:ext>
            </a:extLst>
          </a:blip>
          <a:srcRect b="8440"/>
          <a:stretch/>
        </p:blipFill>
        <p:spPr>
          <a:xfrm>
            <a:off x="5619734" y="1575252"/>
            <a:ext cx="5695108" cy="4108804"/>
          </a:xfrm>
          <a:prstGeom prst="rect">
            <a:avLst/>
          </a:prstGeom>
          <a:ln>
            <a:noFill/>
          </a:ln>
          <a:effectLst>
            <a:outerShdw blurRad="292100" dist="139700" dir="2700000" algn="tl" rotWithShape="0">
              <a:srgbClr val="333333">
                <a:alpha val="65000"/>
              </a:srgbClr>
            </a:outerShdw>
          </a:effectLst>
        </p:spPr>
      </p:pic>
      <p:pic>
        <p:nvPicPr>
          <p:cNvPr id="23" name="Picture 22" descr="A picture containing drawing&#10;&#10;Description automatically generated">
            <a:extLst>
              <a:ext uri="{FF2B5EF4-FFF2-40B4-BE49-F238E27FC236}">
                <a16:creationId xmlns:a16="http://schemas.microsoft.com/office/drawing/2014/main" id="{6482260E-C89C-4F78-A6B5-F08E18F92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734" y="1575252"/>
            <a:ext cx="5695108" cy="4138226"/>
          </a:xfrm>
          <a:prstGeom prst="rect">
            <a:avLst/>
          </a:prstGeom>
          <a:ln>
            <a:noFill/>
          </a:ln>
          <a:effectLst>
            <a:outerShdw blurRad="292100" dist="139700" dir="2700000" algn="tl" rotWithShape="0">
              <a:srgbClr val="333333">
                <a:alpha val="65000"/>
              </a:srgbClr>
            </a:outerShdw>
          </a:effectLst>
        </p:spPr>
      </p:pic>
      <p:pic>
        <p:nvPicPr>
          <p:cNvPr id="25" name="Picture 24" descr="A picture containing outdoor, animal, bird, large&#10;&#10;Description automatically generated">
            <a:extLst>
              <a:ext uri="{FF2B5EF4-FFF2-40B4-BE49-F238E27FC236}">
                <a16:creationId xmlns:a16="http://schemas.microsoft.com/office/drawing/2014/main" id="{C8607434-D1B8-4232-A94C-FB68FFFCC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6222" y="197759"/>
            <a:ext cx="908686" cy="464820"/>
          </a:xfrm>
          <a:prstGeom prst="rect">
            <a:avLst/>
          </a:prstGeom>
        </p:spPr>
      </p:pic>
    </p:spTree>
    <p:extLst>
      <p:ext uri="{BB962C8B-B14F-4D97-AF65-F5344CB8AC3E}">
        <p14:creationId xmlns:p14="http://schemas.microsoft.com/office/powerpoint/2010/main" val="1862545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E714-F9C7-41A0-A2B9-0DE84574D81F}"/>
              </a:ext>
            </a:extLst>
          </p:cNvPr>
          <p:cNvSpPr>
            <a:spLocks noGrp="1"/>
          </p:cNvSpPr>
          <p:nvPr>
            <p:ph type="title"/>
          </p:nvPr>
        </p:nvSpPr>
        <p:spPr>
          <a:xfrm>
            <a:off x="2067786" y="129687"/>
            <a:ext cx="8840789" cy="990598"/>
          </a:xfrm>
        </p:spPr>
        <p:txBody>
          <a:bodyPr vert="horz" lIns="91440" tIns="45720" rIns="91440" bIns="45720" rtlCol="0">
            <a:normAutofit/>
          </a:bodyPr>
          <a:lstStyle/>
          <a:p>
            <a:r>
              <a:rPr lang="en-US" b="1" dirty="0">
                <a:solidFill>
                  <a:srgbClr val="002060"/>
                </a:solidFill>
                <a:latin typeface="Footlight MT Light" panose="0204060206030A020304" pitchFamily="18" charset="0"/>
              </a:rPr>
              <a:t>WHAT ACTIVITIES ARE THERE?</a:t>
            </a:r>
          </a:p>
        </p:txBody>
      </p:sp>
      <p:sp>
        <p:nvSpPr>
          <p:cNvPr id="4" name="Content Placeholder 2">
            <a:extLst>
              <a:ext uri="{FF2B5EF4-FFF2-40B4-BE49-F238E27FC236}">
                <a16:creationId xmlns:a16="http://schemas.microsoft.com/office/drawing/2014/main" id="{51D7398D-1E90-47C2-8D18-0C664EA80800}"/>
              </a:ext>
            </a:extLst>
          </p:cNvPr>
          <p:cNvSpPr txBox="1">
            <a:spLocks/>
          </p:cNvSpPr>
          <p:nvPr/>
        </p:nvSpPr>
        <p:spPr>
          <a:xfrm>
            <a:off x="480622" y="3343041"/>
            <a:ext cx="10515600" cy="536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en-PH" dirty="0">
              <a:latin typeface="Footlight MT Light" panose="0204060206030A020304" pitchFamily="18" charset="0"/>
            </a:endParaRPr>
          </a:p>
        </p:txBody>
      </p:sp>
      <p:sp>
        <p:nvSpPr>
          <p:cNvPr id="5" name="Content Placeholder 2">
            <a:extLst>
              <a:ext uri="{FF2B5EF4-FFF2-40B4-BE49-F238E27FC236}">
                <a16:creationId xmlns:a16="http://schemas.microsoft.com/office/drawing/2014/main" id="{8BE8FD0A-3CC5-44B3-B1E6-6FE7F2C30F18}"/>
              </a:ext>
            </a:extLst>
          </p:cNvPr>
          <p:cNvSpPr txBox="1">
            <a:spLocks/>
          </p:cNvSpPr>
          <p:nvPr/>
        </p:nvSpPr>
        <p:spPr>
          <a:xfrm>
            <a:off x="509198" y="1949574"/>
            <a:ext cx="4215202" cy="536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en-PH" dirty="0">
              <a:latin typeface="Footlight MT Light" panose="0204060206030A020304" pitchFamily="18" charset="0"/>
            </a:endParaRPr>
          </a:p>
        </p:txBody>
      </p:sp>
      <p:sp>
        <p:nvSpPr>
          <p:cNvPr id="6" name="Content Placeholder 2">
            <a:extLst>
              <a:ext uri="{FF2B5EF4-FFF2-40B4-BE49-F238E27FC236}">
                <a16:creationId xmlns:a16="http://schemas.microsoft.com/office/drawing/2014/main" id="{360E64DB-49A7-43C4-A8E9-6E393FE8DDDB}"/>
              </a:ext>
            </a:extLst>
          </p:cNvPr>
          <p:cNvSpPr txBox="1">
            <a:spLocks/>
          </p:cNvSpPr>
          <p:nvPr/>
        </p:nvSpPr>
        <p:spPr>
          <a:xfrm>
            <a:off x="480622" y="4758202"/>
            <a:ext cx="10515600" cy="536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en-PH" dirty="0">
              <a:latin typeface="Footlight MT Light" panose="0204060206030A020304" pitchFamily="18" charset="0"/>
            </a:endParaRPr>
          </a:p>
        </p:txBody>
      </p:sp>
      <p:sp>
        <p:nvSpPr>
          <p:cNvPr id="7" name="Content Placeholder 2">
            <a:extLst>
              <a:ext uri="{FF2B5EF4-FFF2-40B4-BE49-F238E27FC236}">
                <a16:creationId xmlns:a16="http://schemas.microsoft.com/office/drawing/2014/main" id="{0D2958C7-C76D-43E3-B1D2-10F2105D9147}"/>
              </a:ext>
            </a:extLst>
          </p:cNvPr>
          <p:cNvSpPr txBox="1">
            <a:spLocks/>
          </p:cNvSpPr>
          <p:nvPr/>
        </p:nvSpPr>
        <p:spPr>
          <a:xfrm>
            <a:off x="480622" y="4046870"/>
            <a:ext cx="10515600" cy="536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en-PH" dirty="0">
              <a:latin typeface="Footlight MT Light" panose="0204060206030A020304" pitchFamily="18" charset="0"/>
            </a:endParaRPr>
          </a:p>
        </p:txBody>
      </p:sp>
      <p:sp>
        <p:nvSpPr>
          <p:cNvPr id="29" name="Content Placeholder 2">
            <a:extLst>
              <a:ext uri="{FF2B5EF4-FFF2-40B4-BE49-F238E27FC236}">
                <a16:creationId xmlns:a16="http://schemas.microsoft.com/office/drawing/2014/main" id="{59BE4335-184F-4355-B94D-A402A28FEF2B}"/>
              </a:ext>
            </a:extLst>
          </p:cNvPr>
          <p:cNvSpPr txBox="1">
            <a:spLocks/>
          </p:cNvSpPr>
          <p:nvPr/>
        </p:nvSpPr>
        <p:spPr>
          <a:xfrm>
            <a:off x="480622" y="2639212"/>
            <a:ext cx="10515600" cy="536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en-PH" dirty="0">
              <a:latin typeface="Footlight MT Light" panose="0204060206030A020304" pitchFamily="18" charset="0"/>
            </a:endParaRPr>
          </a:p>
        </p:txBody>
      </p:sp>
      <p:pic>
        <p:nvPicPr>
          <p:cNvPr id="43" name="Picture 42" descr="Screen Clipping">
            <a:extLst>
              <a:ext uri="{FF2B5EF4-FFF2-40B4-BE49-F238E27FC236}">
                <a16:creationId xmlns:a16="http://schemas.microsoft.com/office/drawing/2014/main" id="{8968EA4B-23BA-49AB-AAC3-4AEE0B8954A8}"/>
              </a:ext>
            </a:extLst>
          </p:cNvPr>
          <p:cNvPicPr>
            <a:picLocks noChangeAspect="1"/>
          </p:cNvPicPr>
          <p:nvPr/>
        </p:nvPicPr>
        <p:blipFill rotWithShape="1">
          <a:blip r:embed="rId2">
            <a:extLst>
              <a:ext uri="{28A0092B-C50C-407E-A947-70E740481C1C}">
                <a14:useLocalDpi xmlns:a14="http://schemas.microsoft.com/office/drawing/2010/main" val="0"/>
              </a:ext>
            </a:extLst>
          </a:blip>
          <a:srcRect l="1450" r="3066"/>
          <a:stretch/>
        </p:blipFill>
        <p:spPr>
          <a:xfrm>
            <a:off x="4862857" y="1262093"/>
            <a:ext cx="6896100" cy="5276880"/>
          </a:xfrm>
          <a:prstGeom prst="rect">
            <a:avLst/>
          </a:prstGeom>
          <a:ln>
            <a:noFill/>
          </a:ln>
          <a:effectLst>
            <a:outerShdw blurRad="292100" dist="139700" dir="2700000" algn="tl" rotWithShape="0">
              <a:srgbClr val="333333">
                <a:alpha val="65000"/>
              </a:srgbClr>
            </a:outerShdw>
          </a:effectLst>
        </p:spPr>
      </p:pic>
      <p:pic>
        <p:nvPicPr>
          <p:cNvPr id="44" name="Picture 43" descr="Screen Clipping">
            <a:extLst>
              <a:ext uri="{FF2B5EF4-FFF2-40B4-BE49-F238E27FC236}">
                <a16:creationId xmlns:a16="http://schemas.microsoft.com/office/drawing/2014/main" id="{A3780F69-54B9-4917-A72E-A2F198FFC5F1}"/>
              </a:ext>
            </a:extLst>
          </p:cNvPr>
          <p:cNvPicPr>
            <a:picLocks noChangeAspect="1"/>
          </p:cNvPicPr>
          <p:nvPr/>
        </p:nvPicPr>
        <p:blipFill rotWithShape="1">
          <a:blip r:embed="rId3">
            <a:extLst>
              <a:ext uri="{28A0092B-C50C-407E-A947-70E740481C1C}">
                <a14:useLocalDpi xmlns:a14="http://schemas.microsoft.com/office/drawing/2010/main" val="0"/>
              </a:ext>
            </a:extLst>
          </a:blip>
          <a:srcRect l="1942" r="3648"/>
          <a:stretch/>
        </p:blipFill>
        <p:spPr>
          <a:xfrm>
            <a:off x="4869044" y="1262093"/>
            <a:ext cx="6894991" cy="5275490"/>
          </a:xfrm>
          <a:prstGeom prst="rect">
            <a:avLst/>
          </a:prstGeom>
          <a:ln>
            <a:noFill/>
          </a:ln>
          <a:effectLst>
            <a:outerShdw blurRad="292100" dist="139700" dir="2700000" algn="tl" rotWithShape="0">
              <a:srgbClr val="333333">
                <a:alpha val="65000"/>
              </a:srgbClr>
            </a:outerShdw>
          </a:effectLst>
        </p:spPr>
      </p:pic>
      <p:pic>
        <p:nvPicPr>
          <p:cNvPr id="45" name="Picture 44" descr="Screen Clipping">
            <a:extLst>
              <a:ext uri="{FF2B5EF4-FFF2-40B4-BE49-F238E27FC236}">
                <a16:creationId xmlns:a16="http://schemas.microsoft.com/office/drawing/2014/main" id="{8EEDE343-0E81-42BE-A3BF-C84B6F862F63}"/>
              </a:ext>
            </a:extLst>
          </p:cNvPr>
          <p:cNvPicPr>
            <a:picLocks noChangeAspect="1"/>
          </p:cNvPicPr>
          <p:nvPr/>
        </p:nvPicPr>
        <p:blipFill rotWithShape="1">
          <a:blip r:embed="rId4">
            <a:extLst>
              <a:ext uri="{28A0092B-C50C-407E-A947-70E740481C1C}">
                <a14:useLocalDpi xmlns:a14="http://schemas.microsoft.com/office/drawing/2010/main" val="0"/>
              </a:ext>
            </a:extLst>
          </a:blip>
          <a:srcRect r="3483"/>
          <a:stretch/>
        </p:blipFill>
        <p:spPr>
          <a:xfrm>
            <a:off x="4881910" y="1260703"/>
            <a:ext cx="6946446" cy="5370810"/>
          </a:xfrm>
          <a:prstGeom prst="rect">
            <a:avLst/>
          </a:prstGeom>
          <a:ln>
            <a:noFill/>
          </a:ln>
          <a:effectLst>
            <a:outerShdw blurRad="292100" dist="139700" dir="2700000" algn="tl" rotWithShape="0">
              <a:srgbClr val="333333">
                <a:alpha val="65000"/>
              </a:srgbClr>
            </a:outerShdw>
          </a:effectLst>
        </p:spPr>
      </p:pic>
      <p:pic>
        <p:nvPicPr>
          <p:cNvPr id="46" name="Picture 45" descr="Screen Clipping">
            <a:extLst>
              <a:ext uri="{FF2B5EF4-FFF2-40B4-BE49-F238E27FC236}">
                <a16:creationId xmlns:a16="http://schemas.microsoft.com/office/drawing/2014/main" id="{C8600E65-BF6F-4549-8892-0675AF865C9D}"/>
              </a:ext>
            </a:extLst>
          </p:cNvPr>
          <p:cNvPicPr>
            <a:picLocks noChangeAspect="1"/>
          </p:cNvPicPr>
          <p:nvPr/>
        </p:nvPicPr>
        <p:blipFill rotWithShape="1">
          <a:blip r:embed="rId5">
            <a:extLst>
              <a:ext uri="{28A0092B-C50C-407E-A947-70E740481C1C}">
                <a14:useLocalDpi xmlns:a14="http://schemas.microsoft.com/office/drawing/2010/main" val="0"/>
              </a:ext>
            </a:extLst>
          </a:blip>
          <a:srcRect l="-6769" t="-417" r="11737" b="8023"/>
          <a:stretch/>
        </p:blipFill>
        <p:spPr>
          <a:xfrm>
            <a:off x="4348583" y="1231315"/>
            <a:ext cx="7443731" cy="5411763"/>
          </a:xfrm>
          <a:prstGeom prst="rect">
            <a:avLst/>
          </a:prstGeom>
          <a:ln>
            <a:noFill/>
          </a:ln>
          <a:effectLst>
            <a:outerShdw blurRad="292100" dist="139700" dir="2700000" algn="tl" rotWithShape="0">
              <a:srgbClr val="333333">
                <a:alpha val="65000"/>
              </a:srgbClr>
            </a:outerShdw>
          </a:effectLst>
        </p:spPr>
      </p:pic>
      <p:pic>
        <p:nvPicPr>
          <p:cNvPr id="47" name="Picture 46" descr="Screen Clipping">
            <a:extLst>
              <a:ext uri="{FF2B5EF4-FFF2-40B4-BE49-F238E27FC236}">
                <a16:creationId xmlns:a16="http://schemas.microsoft.com/office/drawing/2014/main" id="{623CA89F-AD98-46FE-940E-7DAC482F4EE7}"/>
              </a:ext>
            </a:extLst>
          </p:cNvPr>
          <p:cNvPicPr>
            <a:picLocks noChangeAspect="1"/>
          </p:cNvPicPr>
          <p:nvPr/>
        </p:nvPicPr>
        <p:blipFill rotWithShape="1">
          <a:blip r:embed="rId6">
            <a:extLst>
              <a:ext uri="{28A0092B-C50C-407E-A947-70E740481C1C}">
                <a14:useLocalDpi xmlns:a14="http://schemas.microsoft.com/office/drawing/2010/main" val="0"/>
              </a:ext>
            </a:extLst>
          </a:blip>
          <a:srcRect r="7853"/>
          <a:stretch/>
        </p:blipFill>
        <p:spPr>
          <a:xfrm>
            <a:off x="4875231" y="1251791"/>
            <a:ext cx="6894991" cy="5502317"/>
          </a:xfrm>
          <a:prstGeom prst="rect">
            <a:avLst/>
          </a:prstGeom>
          <a:ln>
            <a:noFill/>
          </a:ln>
          <a:effectLst>
            <a:outerShdw blurRad="292100" dist="139700" dir="2700000" algn="tl" rotWithShape="0">
              <a:srgbClr val="333333">
                <a:alpha val="65000"/>
              </a:srgbClr>
            </a:outerShdw>
          </a:effectLst>
        </p:spPr>
      </p:pic>
      <p:pic>
        <p:nvPicPr>
          <p:cNvPr id="19" name="Picture 18" descr="A picture containing outdoor, animal, bird, large&#10;&#10;Description automatically generated">
            <a:extLst>
              <a:ext uri="{FF2B5EF4-FFF2-40B4-BE49-F238E27FC236}">
                <a16:creationId xmlns:a16="http://schemas.microsoft.com/office/drawing/2014/main" id="{30081DAF-5CF8-4089-9419-E89E776E58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6222" y="197759"/>
            <a:ext cx="908686" cy="464820"/>
          </a:xfrm>
          <a:prstGeom prst="rect">
            <a:avLst/>
          </a:prstGeom>
        </p:spPr>
      </p:pic>
      <p:sp>
        <p:nvSpPr>
          <p:cNvPr id="25" name="Title 1">
            <a:extLst>
              <a:ext uri="{FF2B5EF4-FFF2-40B4-BE49-F238E27FC236}">
                <a16:creationId xmlns:a16="http://schemas.microsoft.com/office/drawing/2014/main" id="{ADF5C9D8-6D69-49E0-9EE1-56EE6D90F7D3}"/>
              </a:ext>
            </a:extLst>
          </p:cNvPr>
          <p:cNvSpPr txBox="1">
            <a:spLocks/>
          </p:cNvSpPr>
          <p:nvPr/>
        </p:nvSpPr>
        <p:spPr>
          <a:xfrm>
            <a:off x="370741" y="1451623"/>
            <a:ext cx="3787612" cy="6126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ü"/>
            </a:pPr>
            <a:r>
              <a:rPr lang="en-US" sz="2200" dirty="0">
                <a:latin typeface="Footlight MT Light" panose="0204060206030A020304" pitchFamily="18" charset="0"/>
              </a:rPr>
              <a:t>One to One Engagement</a:t>
            </a:r>
          </a:p>
        </p:txBody>
      </p:sp>
      <p:sp>
        <p:nvSpPr>
          <p:cNvPr id="26" name="Title 1">
            <a:extLst>
              <a:ext uri="{FF2B5EF4-FFF2-40B4-BE49-F238E27FC236}">
                <a16:creationId xmlns:a16="http://schemas.microsoft.com/office/drawing/2014/main" id="{59C70FA9-87E0-40D7-8EED-C49DBCAF391F}"/>
              </a:ext>
            </a:extLst>
          </p:cNvPr>
          <p:cNvSpPr txBox="1">
            <a:spLocks/>
          </p:cNvSpPr>
          <p:nvPr/>
        </p:nvSpPr>
        <p:spPr>
          <a:xfrm>
            <a:off x="364554" y="2115649"/>
            <a:ext cx="3787612" cy="61261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Wingdings" panose="05000000000000000000" pitchFamily="2" charset="2"/>
              <a:buChar char="ü"/>
            </a:pPr>
            <a:r>
              <a:rPr lang="en-PH" sz="2400" dirty="0">
                <a:latin typeface="Footlight MT Light" panose="0204060206030A020304" pitchFamily="18" charset="0"/>
              </a:rPr>
              <a:t>  Wall Conversation &amp; Polls</a:t>
            </a:r>
          </a:p>
        </p:txBody>
      </p:sp>
      <p:sp>
        <p:nvSpPr>
          <p:cNvPr id="28" name="Title 1">
            <a:extLst>
              <a:ext uri="{FF2B5EF4-FFF2-40B4-BE49-F238E27FC236}">
                <a16:creationId xmlns:a16="http://schemas.microsoft.com/office/drawing/2014/main" id="{49E4D5E3-5BFB-49C4-80A1-6C450166E95C}"/>
              </a:ext>
            </a:extLst>
          </p:cNvPr>
          <p:cNvSpPr txBox="1">
            <a:spLocks/>
          </p:cNvSpPr>
          <p:nvPr/>
        </p:nvSpPr>
        <p:spPr>
          <a:xfrm>
            <a:off x="355308" y="2699274"/>
            <a:ext cx="3787612" cy="61261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Wingdings" panose="05000000000000000000" pitchFamily="2" charset="2"/>
              <a:buChar char="ü"/>
            </a:pPr>
            <a:r>
              <a:rPr lang="en-PH" sz="2400" dirty="0">
                <a:latin typeface="Footlight MT Light" panose="0204060206030A020304" pitchFamily="18" charset="0"/>
              </a:rPr>
              <a:t>  Inter-active Bulletin Board</a:t>
            </a:r>
          </a:p>
        </p:txBody>
      </p:sp>
      <p:sp>
        <p:nvSpPr>
          <p:cNvPr id="30" name="Title 1">
            <a:extLst>
              <a:ext uri="{FF2B5EF4-FFF2-40B4-BE49-F238E27FC236}">
                <a16:creationId xmlns:a16="http://schemas.microsoft.com/office/drawing/2014/main" id="{181FE85F-0689-4A4A-818D-6575B8604407}"/>
              </a:ext>
            </a:extLst>
          </p:cNvPr>
          <p:cNvSpPr txBox="1">
            <a:spLocks/>
          </p:cNvSpPr>
          <p:nvPr/>
        </p:nvSpPr>
        <p:spPr>
          <a:xfrm>
            <a:off x="320842" y="3937197"/>
            <a:ext cx="3787612" cy="6126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Wingdings" panose="05000000000000000000" pitchFamily="2" charset="2"/>
              <a:buChar char="ü"/>
            </a:pPr>
            <a:r>
              <a:rPr lang="en-PH" sz="2400" dirty="0">
                <a:latin typeface="Footlight MT Light" panose="0204060206030A020304" pitchFamily="18" charset="0"/>
              </a:rPr>
              <a:t>  </a:t>
            </a:r>
            <a:r>
              <a:rPr lang="en-PH" sz="2200" dirty="0">
                <a:latin typeface="Footlight MT Light" panose="0204060206030A020304" pitchFamily="18" charset="0"/>
              </a:rPr>
              <a:t>Photo and Video Diary</a:t>
            </a:r>
          </a:p>
        </p:txBody>
      </p:sp>
      <p:sp>
        <p:nvSpPr>
          <p:cNvPr id="31" name="Title 1">
            <a:extLst>
              <a:ext uri="{FF2B5EF4-FFF2-40B4-BE49-F238E27FC236}">
                <a16:creationId xmlns:a16="http://schemas.microsoft.com/office/drawing/2014/main" id="{7E63F6F9-F866-4C2F-891D-1CF3DE8105FF}"/>
              </a:ext>
            </a:extLst>
          </p:cNvPr>
          <p:cNvSpPr txBox="1">
            <a:spLocks/>
          </p:cNvSpPr>
          <p:nvPr/>
        </p:nvSpPr>
        <p:spPr>
          <a:xfrm>
            <a:off x="363644" y="3354385"/>
            <a:ext cx="3787612" cy="6126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Wingdings" panose="05000000000000000000" pitchFamily="2" charset="2"/>
              <a:buChar char="ü"/>
            </a:pPr>
            <a:r>
              <a:rPr lang="en-PH" sz="2200" dirty="0">
                <a:latin typeface="Footlight MT Light" panose="0204060206030A020304" pitchFamily="18" charset="0"/>
              </a:rPr>
              <a:t>  Chat Group</a:t>
            </a:r>
          </a:p>
        </p:txBody>
      </p:sp>
      <p:sp>
        <p:nvSpPr>
          <p:cNvPr id="32" name="Title 1">
            <a:extLst>
              <a:ext uri="{FF2B5EF4-FFF2-40B4-BE49-F238E27FC236}">
                <a16:creationId xmlns:a16="http://schemas.microsoft.com/office/drawing/2014/main" id="{73372FB0-FEB8-45CC-9EBD-43D044ADAE78}"/>
              </a:ext>
            </a:extLst>
          </p:cNvPr>
          <p:cNvSpPr txBox="1">
            <a:spLocks/>
          </p:cNvSpPr>
          <p:nvPr/>
        </p:nvSpPr>
        <p:spPr>
          <a:xfrm>
            <a:off x="363644" y="4591940"/>
            <a:ext cx="3787612" cy="61261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Wingdings" panose="05000000000000000000" pitchFamily="2" charset="2"/>
              <a:buChar char="ü"/>
            </a:pPr>
            <a:r>
              <a:rPr lang="en-PH" sz="2400" dirty="0">
                <a:latin typeface="Footlight MT Light" panose="0204060206030A020304" pitchFamily="18" charset="0"/>
              </a:rPr>
              <a:t>  Inter-active Online Survey</a:t>
            </a:r>
          </a:p>
        </p:txBody>
      </p:sp>
      <p:sp>
        <p:nvSpPr>
          <p:cNvPr id="33" name="Title 1">
            <a:extLst>
              <a:ext uri="{FF2B5EF4-FFF2-40B4-BE49-F238E27FC236}">
                <a16:creationId xmlns:a16="http://schemas.microsoft.com/office/drawing/2014/main" id="{DDECE16E-5050-467C-8FAF-BEA97018758B}"/>
              </a:ext>
            </a:extLst>
          </p:cNvPr>
          <p:cNvSpPr txBox="1">
            <a:spLocks/>
          </p:cNvSpPr>
          <p:nvPr/>
        </p:nvSpPr>
        <p:spPr>
          <a:xfrm>
            <a:off x="363644" y="2115649"/>
            <a:ext cx="3787612" cy="61261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Wingdings" panose="05000000000000000000" pitchFamily="2" charset="2"/>
              <a:buChar char="ü"/>
            </a:pPr>
            <a:r>
              <a:rPr lang="en-PH" sz="2400" b="1" dirty="0">
                <a:solidFill>
                  <a:srgbClr val="FF0000"/>
                </a:solidFill>
                <a:latin typeface="Footlight MT Light" panose="0204060206030A020304" pitchFamily="18" charset="0"/>
              </a:rPr>
              <a:t>  Wall Conversation &amp; Polls</a:t>
            </a:r>
          </a:p>
        </p:txBody>
      </p:sp>
      <p:sp>
        <p:nvSpPr>
          <p:cNvPr id="34" name="Title 1">
            <a:extLst>
              <a:ext uri="{FF2B5EF4-FFF2-40B4-BE49-F238E27FC236}">
                <a16:creationId xmlns:a16="http://schemas.microsoft.com/office/drawing/2014/main" id="{9E643652-7E96-40E8-AEAB-D4B1981976ED}"/>
              </a:ext>
            </a:extLst>
          </p:cNvPr>
          <p:cNvSpPr txBox="1">
            <a:spLocks/>
          </p:cNvSpPr>
          <p:nvPr/>
        </p:nvSpPr>
        <p:spPr>
          <a:xfrm>
            <a:off x="359476" y="2696793"/>
            <a:ext cx="3787612" cy="61261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Wingdings" panose="05000000000000000000" pitchFamily="2" charset="2"/>
              <a:buChar char="ü"/>
            </a:pPr>
            <a:r>
              <a:rPr lang="en-PH" sz="2400" b="1" dirty="0">
                <a:solidFill>
                  <a:srgbClr val="FF0000"/>
                </a:solidFill>
                <a:latin typeface="Footlight MT Light" panose="0204060206030A020304" pitchFamily="18" charset="0"/>
              </a:rPr>
              <a:t>  Inter-active Bulletin Board</a:t>
            </a:r>
          </a:p>
        </p:txBody>
      </p:sp>
      <p:sp>
        <p:nvSpPr>
          <p:cNvPr id="35" name="Title 1">
            <a:extLst>
              <a:ext uri="{FF2B5EF4-FFF2-40B4-BE49-F238E27FC236}">
                <a16:creationId xmlns:a16="http://schemas.microsoft.com/office/drawing/2014/main" id="{C5837CCB-9945-4B87-86F0-E46AC269B10C}"/>
              </a:ext>
            </a:extLst>
          </p:cNvPr>
          <p:cNvSpPr txBox="1">
            <a:spLocks/>
          </p:cNvSpPr>
          <p:nvPr/>
        </p:nvSpPr>
        <p:spPr>
          <a:xfrm>
            <a:off x="359476" y="3358630"/>
            <a:ext cx="3787612" cy="6126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Wingdings" panose="05000000000000000000" pitchFamily="2" charset="2"/>
              <a:buChar char="ü"/>
            </a:pPr>
            <a:r>
              <a:rPr lang="en-PH" sz="2200" b="1" dirty="0">
                <a:solidFill>
                  <a:srgbClr val="FF0000"/>
                </a:solidFill>
                <a:latin typeface="Footlight MT Light" panose="0204060206030A020304" pitchFamily="18" charset="0"/>
              </a:rPr>
              <a:t>  Chat Group</a:t>
            </a:r>
          </a:p>
        </p:txBody>
      </p:sp>
      <p:sp>
        <p:nvSpPr>
          <p:cNvPr id="36" name="Title 1">
            <a:extLst>
              <a:ext uri="{FF2B5EF4-FFF2-40B4-BE49-F238E27FC236}">
                <a16:creationId xmlns:a16="http://schemas.microsoft.com/office/drawing/2014/main" id="{2691946F-ADE1-4903-85B8-2C1E3B75D3B5}"/>
              </a:ext>
            </a:extLst>
          </p:cNvPr>
          <p:cNvSpPr txBox="1">
            <a:spLocks/>
          </p:cNvSpPr>
          <p:nvPr/>
        </p:nvSpPr>
        <p:spPr>
          <a:xfrm>
            <a:off x="327602" y="3935315"/>
            <a:ext cx="3787612" cy="6126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Wingdings" panose="05000000000000000000" pitchFamily="2" charset="2"/>
              <a:buChar char="ü"/>
            </a:pPr>
            <a:r>
              <a:rPr lang="en-PH" sz="2400" b="1" dirty="0">
                <a:solidFill>
                  <a:srgbClr val="92D050"/>
                </a:solidFill>
                <a:latin typeface="Footlight MT Light" panose="0204060206030A020304" pitchFamily="18" charset="0"/>
              </a:rPr>
              <a:t>  </a:t>
            </a:r>
            <a:r>
              <a:rPr lang="en-PH" sz="2200" b="1" dirty="0">
                <a:solidFill>
                  <a:srgbClr val="92D050"/>
                </a:solidFill>
                <a:latin typeface="Footlight MT Light" panose="0204060206030A020304" pitchFamily="18" charset="0"/>
              </a:rPr>
              <a:t>Photo and Video Diary</a:t>
            </a:r>
          </a:p>
        </p:txBody>
      </p:sp>
      <p:sp>
        <p:nvSpPr>
          <p:cNvPr id="38" name="Title 1">
            <a:extLst>
              <a:ext uri="{FF2B5EF4-FFF2-40B4-BE49-F238E27FC236}">
                <a16:creationId xmlns:a16="http://schemas.microsoft.com/office/drawing/2014/main" id="{917C1241-D132-45F1-A79E-8FED9AB2DC3D}"/>
              </a:ext>
            </a:extLst>
          </p:cNvPr>
          <p:cNvSpPr txBox="1">
            <a:spLocks/>
          </p:cNvSpPr>
          <p:nvPr/>
        </p:nvSpPr>
        <p:spPr>
          <a:xfrm>
            <a:off x="363644" y="4583445"/>
            <a:ext cx="3787612" cy="61261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Wingdings" panose="05000000000000000000" pitchFamily="2" charset="2"/>
              <a:buChar char="ü"/>
            </a:pPr>
            <a:r>
              <a:rPr lang="en-PH" sz="2400" b="1" dirty="0">
                <a:solidFill>
                  <a:srgbClr val="0070C0"/>
                </a:solidFill>
                <a:latin typeface="Footlight MT Light" panose="0204060206030A020304" pitchFamily="18" charset="0"/>
              </a:rPr>
              <a:t>  Inter-active Online Survey</a:t>
            </a:r>
          </a:p>
        </p:txBody>
      </p:sp>
    </p:spTree>
    <p:extLst>
      <p:ext uri="{BB962C8B-B14F-4D97-AF65-F5344CB8AC3E}">
        <p14:creationId xmlns:p14="http://schemas.microsoft.com/office/powerpoint/2010/main" val="27414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ppt_x"/>
                                          </p:val>
                                        </p:tav>
                                        <p:tav tm="100000">
                                          <p:val>
                                            <p:strVal val="#ppt_x"/>
                                          </p:val>
                                        </p:tav>
                                      </p:tavLst>
                                    </p:anim>
                                    <p:anim calcmode="lin" valueType="num">
                                      <p:cBhvr additive="base">
                                        <p:cTn id="3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fill="hold"/>
                                        <p:tgtEl>
                                          <p:spTgt spid="36"/>
                                        </p:tgtEl>
                                        <p:attrNameLst>
                                          <p:attrName>ppt_x</p:attrName>
                                        </p:attrNameLst>
                                      </p:cBhvr>
                                      <p:tavLst>
                                        <p:tav tm="0">
                                          <p:val>
                                            <p:strVal val="#ppt_x"/>
                                          </p:val>
                                        </p:tav>
                                        <p:tav tm="100000">
                                          <p:val>
                                            <p:strVal val="#ppt_x"/>
                                          </p:val>
                                        </p:tav>
                                      </p:tavLst>
                                    </p:anim>
                                    <p:anim calcmode="lin" valueType="num">
                                      <p:cBhvr additive="base">
                                        <p:cTn id="8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additive="base">
                                        <p:cTn id="90" dur="500" fill="hold"/>
                                        <p:tgtEl>
                                          <p:spTgt spid="38"/>
                                        </p:tgtEl>
                                        <p:attrNameLst>
                                          <p:attrName>ppt_x</p:attrName>
                                        </p:attrNameLst>
                                      </p:cBhvr>
                                      <p:tavLst>
                                        <p:tav tm="0">
                                          <p:val>
                                            <p:strVal val="#ppt_x"/>
                                          </p:val>
                                        </p:tav>
                                        <p:tav tm="100000">
                                          <p:val>
                                            <p:strVal val="#ppt_x"/>
                                          </p:val>
                                        </p:tav>
                                      </p:tavLst>
                                    </p:anim>
                                    <p:anim calcmode="lin" valueType="num">
                                      <p:cBhvr additive="base">
                                        <p:cTn id="9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8" grpId="0"/>
      <p:bldP spid="30" grpId="0"/>
      <p:bldP spid="31" grpId="0"/>
      <p:bldP spid="32" grpId="0"/>
      <p:bldP spid="33" grpId="0"/>
      <p:bldP spid="34" grpId="0"/>
      <p:bldP spid="35" grpId="0"/>
      <p:bldP spid="36"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3.xml><?xml version="1.0" encoding="utf-8"?>
<ds:datastoreItem xmlns:ds="http://schemas.openxmlformats.org/officeDocument/2006/customXml" ds:itemID="{03C7D9E6-B0D9-433E-BD46-EB60F64F4DA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399</Words>
  <Application>Microsoft Office PowerPoint</Application>
  <PresentationFormat>Widescreen</PresentationFormat>
  <Paragraphs>61</Paragraphs>
  <Slides>11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Footlight MT Light</vt:lpstr>
      <vt:lpstr>Franklin Gothic Book</vt:lpstr>
      <vt:lpstr>Segoe UI</vt:lpstr>
      <vt:lpstr>Wingdings</vt:lpstr>
      <vt:lpstr>Wingdings 3</vt:lpstr>
      <vt:lpstr>Office Theme</vt:lpstr>
      <vt:lpstr>1_Office Theme</vt:lpstr>
      <vt:lpstr>PowerPoint Presentation</vt:lpstr>
      <vt:lpstr>ONLINE COMMUNITIES</vt:lpstr>
      <vt:lpstr>ENGAGE WITH CUSTOMERS</vt:lpstr>
      <vt:lpstr>  AWARD WINNING DIY ONLINE COMMUNITIES PLATFORM</vt:lpstr>
      <vt:lpstr> ANY COUNTRY</vt:lpstr>
      <vt:lpstr>CUSTOMISE  YOUR COMMUNITY TO MATCH YOUR</vt:lpstr>
      <vt:lpstr>LONG TERM COMMUNITY – ESTABLISHMENT PROCESS </vt:lpstr>
      <vt:lpstr>COMMUNITY ROLES </vt:lpstr>
      <vt:lpstr>WHAT ACTIVITIES ARE THERE?</vt:lpstr>
      <vt:lpstr>SNAP for online surveys</vt:lpstr>
      <vt:lpstr> Create and fully customise your own community and run research activities for 28 days at no cost.  Start your free trial.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2020-04-14T13:54:18Z</dcterms:created>
  <dcterms:modified xsi:type="dcterms:W3CDTF">2020-07-31T16:04:20Z</dcterms:modified>
</cp:coreProperties>
</file>